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3"/>
  </p:notesMasterIdLst>
  <p:handoutMasterIdLst>
    <p:handoutMasterId r:id="rId4"/>
  </p:handoutMasterIdLst>
  <p:sldIdLst>
    <p:sldId id="256" r:id="rId2"/>
  </p:sldIdLst>
  <p:sldSz cx="47548800" cy="32918400"/>
  <p:notesSz cx="9296400" cy="7010400"/>
  <p:defaultTextStyle>
    <a:defPPr>
      <a:defRPr lang="en-US"/>
    </a:defPPr>
    <a:lvl1pPr marL="0" algn="l" defTabSz="1200973" rtl="0" eaLnBrk="1" latinLnBrk="0" hangingPunct="1">
      <a:defRPr sz="2400" kern="1200">
        <a:solidFill>
          <a:schemeClr val="tx1"/>
        </a:solidFill>
        <a:latin typeface="+mn-lt"/>
        <a:ea typeface="+mn-ea"/>
        <a:cs typeface="+mn-cs"/>
      </a:defRPr>
    </a:lvl1pPr>
    <a:lvl2pPr marL="600486" algn="l" defTabSz="1200973" rtl="0" eaLnBrk="1" latinLnBrk="0" hangingPunct="1">
      <a:defRPr sz="2400" kern="1200">
        <a:solidFill>
          <a:schemeClr val="tx1"/>
        </a:solidFill>
        <a:latin typeface="+mn-lt"/>
        <a:ea typeface="+mn-ea"/>
        <a:cs typeface="+mn-cs"/>
      </a:defRPr>
    </a:lvl2pPr>
    <a:lvl3pPr marL="1200973" algn="l" defTabSz="1200973" rtl="0" eaLnBrk="1" latinLnBrk="0" hangingPunct="1">
      <a:defRPr sz="2400" kern="1200">
        <a:solidFill>
          <a:schemeClr val="tx1"/>
        </a:solidFill>
        <a:latin typeface="+mn-lt"/>
        <a:ea typeface="+mn-ea"/>
        <a:cs typeface="+mn-cs"/>
      </a:defRPr>
    </a:lvl3pPr>
    <a:lvl4pPr marL="1801459" algn="l" defTabSz="1200973" rtl="0" eaLnBrk="1" latinLnBrk="0" hangingPunct="1">
      <a:defRPr sz="2400" kern="1200">
        <a:solidFill>
          <a:schemeClr val="tx1"/>
        </a:solidFill>
        <a:latin typeface="+mn-lt"/>
        <a:ea typeface="+mn-ea"/>
        <a:cs typeface="+mn-cs"/>
      </a:defRPr>
    </a:lvl4pPr>
    <a:lvl5pPr marL="2401946" algn="l" defTabSz="1200973" rtl="0" eaLnBrk="1" latinLnBrk="0" hangingPunct="1">
      <a:defRPr sz="2400" kern="1200">
        <a:solidFill>
          <a:schemeClr val="tx1"/>
        </a:solidFill>
        <a:latin typeface="+mn-lt"/>
        <a:ea typeface="+mn-ea"/>
        <a:cs typeface="+mn-cs"/>
      </a:defRPr>
    </a:lvl5pPr>
    <a:lvl6pPr marL="3002432" algn="l" defTabSz="1200973" rtl="0" eaLnBrk="1" latinLnBrk="0" hangingPunct="1">
      <a:defRPr sz="2400" kern="1200">
        <a:solidFill>
          <a:schemeClr val="tx1"/>
        </a:solidFill>
        <a:latin typeface="+mn-lt"/>
        <a:ea typeface="+mn-ea"/>
        <a:cs typeface="+mn-cs"/>
      </a:defRPr>
    </a:lvl6pPr>
    <a:lvl7pPr marL="3602919" algn="l" defTabSz="1200973" rtl="0" eaLnBrk="1" latinLnBrk="0" hangingPunct="1">
      <a:defRPr sz="2400" kern="1200">
        <a:solidFill>
          <a:schemeClr val="tx1"/>
        </a:solidFill>
        <a:latin typeface="+mn-lt"/>
        <a:ea typeface="+mn-ea"/>
        <a:cs typeface="+mn-cs"/>
      </a:defRPr>
    </a:lvl7pPr>
    <a:lvl8pPr marL="4203405" algn="l" defTabSz="1200973" rtl="0" eaLnBrk="1" latinLnBrk="0" hangingPunct="1">
      <a:defRPr sz="2400" kern="1200">
        <a:solidFill>
          <a:schemeClr val="tx1"/>
        </a:solidFill>
        <a:latin typeface="+mn-lt"/>
        <a:ea typeface="+mn-ea"/>
        <a:cs typeface="+mn-cs"/>
      </a:defRPr>
    </a:lvl8pPr>
    <a:lvl9pPr marL="4803892" algn="l" defTabSz="1200973"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283" userDrawn="1">
          <p15:clr>
            <a:srgbClr val="A4A3A4"/>
          </p15:clr>
        </p15:guide>
        <p15:guide id="2" orient="horz" pos="10431" userDrawn="1">
          <p15:clr>
            <a:srgbClr val="A4A3A4"/>
          </p15:clr>
        </p15:guide>
        <p15:guide id="3" orient="horz" pos="812" userDrawn="1">
          <p15:clr>
            <a:srgbClr val="A4A3A4"/>
          </p15:clr>
        </p15:guide>
        <p15:guide id="4" orient="horz" pos="7668" userDrawn="1">
          <p15:clr>
            <a:srgbClr val="A4A3A4"/>
          </p15:clr>
        </p15:guide>
        <p15:guide id="5" orient="horz" pos="14432" userDrawn="1">
          <p15:clr>
            <a:srgbClr val="A4A3A4"/>
          </p15:clr>
        </p15:guide>
        <p15:guide id="6" pos="273" userDrawn="1">
          <p15:clr>
            <a:srgbClr val="A4A3A4"/>
          </p15:clr>
        </p15:guide>
        <p15:guide id="7" pos="21195" userDrawn="1">
          <p15:clr>
            <a:srgbClr val="A4A3A4"/>
          </p15:clr>
        </p15:guide>
        <p15:guide id="8" pos="22755" userDrawn="1">
          <p15:clr>
            <a:srgbClr val="A4A3A4"/>
          </p15:clr>
        </p15:guide>
        <p15:guide id="9" orient="horz" pos="20377">
          <p15:clr>
            <a:srgbClr val="A4A3A4"/>
          </p15:clr>
        </p15:guide>
        <p15:guide id="10" orient="horz" pos="13908">
          <p15:clr>
            <a:srgbClr val="A4A3A4"/>
          </p15:clr>
        </p15:guide>
        <p15:guide id="11" orient="horz" pos="1083">
          <p15:clr>
            <a:srgbClr val="A4A3A4"/>
          </p15:clr>
        </p15:guide>
        <p15:guide id="12" orient="horz" pos="10224">
          <p15:clr>
            <a:srgbClr val="A4A3A4"/>
          </p15:clr>
        </p15:guide>
        <p15:guide id="13" orient="horz" pos="19243">
          <p15:clr>
            <a:srgbClr val="A4A3A4"/>
          </p15:clr>
        </p15:guide>
        <p15:guide id="14" pos="355">
          <p15:clr>
            <a:srgbClr val="A4A3A4"/>
          </p15:clr>
        </p15:guide>
        <p15:guide id="15" pos="27554">
          <p15:clr>
            <a:srgbClr val="A4A3A4"/>
          </p15:clr>
        </p15:guide>
        <p15:guide id="16" pos="2958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no"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7C80"/>
    <a:srgbClr val="DDDDDD"/>
    <a:srgbClr val="800000"/>
    <a:srgbClr val="660066"/>
    <a:srgbClr val="FFFFE7"/>
    <a:srgbClr val="FFFF00"/>
    <a:srgbClr val="FFFFB1"/>
    <a:srgbClr val="B9B4D0"/>
    <a:srgbClr val="DBDA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66" autoAdjust="0"/>
    <p:restoredTop sz="99419" autoAdjust="0"/>
  </p:normalViewPr>
  <p:slideViewPr>
    <p:cSldViewPr snapToGrid="0">
      <p:cViewPr>
        <p:scale>
          <a:sx n="18" d="100"/>
          <a:sy n="18" d="100"/>
        </p:scale>
        <p:origin x="858" y="-276"/>
      </p:cViewPr>
      <p:guideLst>
        <p:guide orient="horz" pos="15283"/>
        <p:guide orient="horz" pos="10431"/>
        <p:guide orient="horz" pos="812"/>
        <p:guide orient="horz" pos="7668"/>
        <p:guide orient="horz" pos="14432"/>
        <p:guide pos="273"/>
        <p:guide pos="21195"/>
        <p:guide pos="22755"/>
        <p:guide orient="horz" pos="20377"/>
        <p:guide orient="horz" pos="13908"/>
        <p:guide orient="horz" pos="1083"/>
        <p:guide orient="horz" pos="10224"/>
        <p:guide orient="horz" pos="19243"/>
        <p:guide pos="355"/>
        <p:guide pos="27554"/>
        <p:guide pos="29582"/>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Peak Power (W)</c:v>
          </c:tx>
          <c:spPr>
            <a:solidFill>
              <a:schemeClr val="tx1"/>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errBars>
            <c:errBarType val="plus"/>
            <c:errValType val="cust"/>
            <c:noEndCap val="0"/>
            <c:plus>
              <c:numRef>
                <c:f>Sheet1!$C$5:$C$7</c:f>
                <c:numCache>
                  <c:formatCode>General</c:formatCode>
                  <c:ptCount val="3"/>
                  <c:pt idx="0">
                    <c:v>137</c:v>
                  </c:pt>
                  <c:pt idx="1">
                    <c:v>103.9</c:v>
                  </c:pt>
                  <c:pt idx="2">
                    <c:v>119.3</c:v>
                  </c:pt>
                </c:numCache>
              </c:numRef>
            </c:plus>
            <c:minus>
              <c:numLit>
                <c:formatCode>General</c:formatCode>
                <c:ptCount val="1"/>
                <c:pt idx="0">
                  <c:v>1</c:v>
                </c:pt>
              </c:numLit>
            </c:minus>
            <c:spPr>
              <a:noFill/>
              <a:ln w="9525">
                <a:solidFill>
                  <a:schemeClr val="dk1">
                    <a:lumMod val="65000"/>
                    <a:lumOff val="35000"/>
                  </a:schemeClr>
                </a:solidFill>
                <a:round/>
              </a:ln>
              <a:effectLst/>
            </c:spPr>
          </c:errBars>
          <c:val>
            <c:numRef>
              <c:f>Sheet1!$G$5:$G$7</c:f>
              <c:numCache>
                <c:formatCode>General</c:formatCode>
                <c:ptCount val="3"/>
                <c:pt idx="0">
                  <c:v>750.1</c:v>
                </c:pt>
                <c:pt idx="1">
                  <c:v>675.4</c:v>
                </c:pt>
                <c:pt idx="2">
                  <c:v>615.6</c:v>
                </c:pt>
              </c:numCache>
            </c:numRef>
          </c:val>
          <c:extLst>
            <c:ext xmlns:c16="http://schemas.microsoft.com/office/drawing/2014/chart" uri="{C3380CC4-5D6E-409C-BE32-E72D297353CC}">
              <c16:uniqueId val="{00000000-06DC-466A-8589-6BBC1D35F0BE}"/>
            </c:ext>
          </c:extLst>
        </c:ser>
        <c:ser>
          <c:idx val="1"/>
          <c:order val="1"/>
          <c:tx>
            <c:v>Mean Power (W)</c:v>
          </c:tx>
          <c:spPr>
            <a:solidFill>
              <a:srgbClr val="FF0000"/>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errBars>
            <c:errBarType val="plus"/>
            <c:errValType val="cust"/>
            <c:noEndCap val="0"/>
            <c:plus>
              <c:numRef>
                <c:f>Sheet1!$C$8:$C$10</c:f>
                <c:numCache>
                  <c:formatCode>General</c:formatCode>
                  <c:ptCount val="3"/>
                  <c:pt idx="0">
                    <c:v>106.4</c:v>
                  </c:pt>
                  <c:pt idx="1">
                    <c:v>76.8</c:v>
                  </c:pt>
                  <c:pt idx="2">
                    <c:v>83.7</c:v>
                  </c:pt>
                </c:numCache>
              </c:numRef>
            </c:plus>
            <c:minus>
              <c:numLit>
                <c:formatCode>General</c:formatCode>
                <c:ptCount val="1"/>
                <c:pt idx="0">
                  <c:v>1</c:v>
                </c:pt>
              </c:numLit>
            </c:minus>
            <c:spPr>
              <a:noFill/>
              <a:ln w="9525">
                <a:solidFill>
                  <a:schemeClr val="dk1">
                    <a:lumMod val="65000"/>
                    <a:lumOff val="35000"/>
                  </a:schemeClr>
                </a:solidFill>
                <a:round/>
              </a:ln>
              <a:effectLst/>
            </c:spPr>
          </c:errBars>
          <c:val>
            <c:numRef>
              <c:f>Sheet1!$H$5:$H$7</c:f>
              <c:numCache>
                <c:formatCode>General</c:formatCode>
                <c:ptCount val="3"/>
                <c:pt idx="0">
                  <c:v>632.70000000000005</c:v>
                </c:pt>
                <c:pt idx="1">
                  <c:v>561.20000000000005</c:v>
                </c:pt>
                <c:pt idx="2">
                  <c:v>524.4</c:v>
                </c:pt>
              </c:numCache>
            </c:numRef>
          </c:val>
          <c:extLst>
            <c:ext xmlns:c16="http://schemas.microsoft.com/office/drawing/2014/chart" uri="{C3380CC4-5D6E-409C-BE32-E72D297353CC}">
              <c16:uniqueId val="{00000001-06DC-466A-8589-6BBC1D35F0BE}"/>
            </c:ext>
          </c:extLst>
        </c:ser>
        <c:dLbls>
          <c:dLblPos val="inEnd"/>
          <c:showLegendKey val="0"/>
          <c:showVal val="1"/>
          <c:showCatName val="0"/>
          <c:showSerName val="0"/>
          <c:showPercent val="0"/>
          <c:showBubbleSize val="0"/>
        </c:dLbls>
        <c:gapWidth val="65"/>
        <c:axId val="-2138799592"/>
        <c:axId val="-2138116968"/>
      </c:barChart>
      <c:catAx>
        <c:axId val="-2138799592"/>
        <c:scaling>
          <c:orientation val="minMax"/>
        </c:scaling>
        <c:delete val="0"/>
        <c:axPos val="b"/>
        <c:title>
          <c:tx>
            <c:rich>
              <a:bodyPr rot="0" spcFirstLastPara="1" vertOverflow="ellipsis" vert="horz" wrap="square" anchor="ctr" anchorCtr="1"/>
              <a:lstStyle/>
              <a:p>
                <a:pPr>
                  <a:defRPr sz="3200" b="1" i="0" u="none" strike="noStrike" kern="1200" baseline="0">
                    <a:solidFill>
                      <a:schemeClr val="dk1">
                        <a:lumMod val="75000"/>
                        <a:lumOff val="25000"/>
                      </a:schemeClr>
                    </a:solidFill>
                    <a:latin typeface="+mn-lt"/>
                    <a:ea typeface="+mn-ea"/>
                    <a:cs typeface="+mn-cs"/>
                  </a:defRPr>
                </a:pPr>
                <a:r>
                  <a:rPr lang="en-US" sz="3200"/>
                  <a:t>Wingate</a:t>
                </a:r>
                <a:r>
                  <a:rPr lang="en-US" sz="3200" baseline="0"/>
                  <a:t> Trial</a:t>
                </a:r>
                <a:endParaRPr lang="en-US" sz="3200"/>
              </a:p>
            </c:rich>
          </c:tx>
          <c:overlay val="0"/>
          <c:spPr>
            <a:noFill/>
            <a:ln>
              <a:noFill/>
            </a:ln>
            <a:effectLst/>
          </c:spPr>
          <c:txPr>
            <a:bodyPr rot="0" spcFirstLastPara="1" vertOverflow="ellipsis" vert="horz" wrap="square" anchor="ctr" anchorCtr="1"/>
            <a:lstStyle/>
            <a:p>
              <a:pPr>
                <a:defRPr sz="3200" b="1" i="0" u="none" strike="noStrike" kern="1200" baseline="0">
                  <a:solidFill>
                    <a:schemeClr val="dk1">
                      <a:lumMod val="75000"/>
                      <a:lumOff val="25000"/>
                    </a:schemeClr>
                  </a:solidFill>
                  <a:latin typeface="+mn-lt"/>
                  <a:ea typeface="+mn-ea"/>
                  <a:cs typeface="+mn-cs"/>
                </a:defRPr>
              </a:pPr>
              <a:endParaRPr lang="en-US"/>
            </a:p>
          </c:txPr>
        </c:title>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2800" b="0" i="0" u="none" strike="noStrike" kern="1200" cap="all" baseline="0">
                <a:solidFill>
                  <a:schemeClr val="dk1">
                    <a:lumMod val="75000"/>
                    <a:lumOff val="25000"/>
                  </a:schemeClr>
                </a:solidFill>
                <a:latin typeface="+mn-lt"/>
                <a:ea typeface="+mn-ea"/>
                <a:cs typeface="+mn-cs"/>
              </a:defRPr>
            </a:pPr>
            <a:endParaRPr lang="en-US"/>
          </a:p>
        </c:txPr>
        <c:crossAx val="-2138116968"/>
        <c:crosses val="autoZero"/>
        <c:auto val="1"/>
        <c:lblAlgn val="ctr"/>
        <c:lblOffset val="100"/>
        <c:noMultiLvlLbl val="0"/>
      </c:catAx>
      <c:valAx>
        <c:axId val="-213811696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3200" b="1" i="0" u="none" strike="noStrike" kern="1200" baseline="0">
                    <a:solidFill>
                      <a:schemeClr val="dk1">
                        <a:lumMod val="75000"/>
                        <a:lumOff val="25000"/>
                      </a:schemeClr>
                    </a:solidFill>
                    <a:latin typeface="+mn-lt"/>
                    <a:ea typeface="+mn-ea"/>
                    <a:cs typeface="+mn-cs"/>
                  </a:defRPr>
                </a:pPr>
                <a:r>
                  <a:rPr lang="en-US" sz="3200"/>
                  <a:t>Watts</a:t>
                </a:r>
                <a:r>
                  <a:rPr lang="en-US" sz="3200" baseline="0"/>
                  <a:t> (W)</a:t>
                </a:r>
                <a:endParaRPr lang="en-US" sz="3200"/>
              </a:p>
            </c:rich>
          </c:tx>
          <c:overlay val="0"/>
          <c:spPr>
            <a:noFill/>
            <a:ln>
              <a:noFill/>
            </a:ln>
            <a:effectLst/>
          </c:spPr>
          <c:txPr>
            <a:bodyPr rot="-5400000" spcFirstLastPara="1" vertOverflow="ellipsis" vert="horz" wrap="square" anchor="ctr" anchorCtr="1"/>
            <a:lstStyle/>
            <a:p>
              <a:pPr>
                <a:defRPr sz="3200"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crossAx val="-213879959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32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pH</c:v>
          </c:tx>
          <c:spPr>
            <a:solidFill>
              <a:schemeClr val="tx1"/>
            </a:solidFill>
            <a:ln>
              <a:noFill/>
            </a:ln>
            <a:effectLst/>
          </c:spPr>
          <c:invertIfNegative val="0"/>
          <c:errBars>
            <c:errBarType val="plus"/>
            <c:errValType val="cust"/>
            <c:noEndCap val="0"/>
            <c:plus>
              <c:numRef>
                <c:f>Sheet1!$C$11:$C$14</c:f>
                <c:numCache>
                  <c:formatCode>General</c:formatCode>
                  <c:ptCount val="4"/>
                  <c:pt idx="0">
                    <c:v>0.05</c:v>
                  </c:pt>
                  <c:pt idx="1">
                    <c:v>0.05</c:v>
                  </c:pt>
                  <c:pt idx="2">
                    <c:v>0.06</c:v>
                  </c:pt>
                  <c:pt idx="3">
                    <c:v>0.09</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Lit>
              <c:ptCount val="5"/>
              <c:pt idx="0">
                <c:v>Pre</c:v>
              </c:pt>
              <c:pt idx="1">
                <c:v> 1</c:v>
              </c:pt>
              <c:pt idx="2">
                <c:v> 2</c:v>
              </c:pt>
              <c:pt idx="3">
                <c:v> 3</c:v>
              </c:pt>
              <c:pt idx="4">
                <c:v> 4</c:v>
              </c:pt>
            </c:strLit>
          </c:cat>
          <c:val>
            <c:numRef>
              <c:f>Sheet1!$R$6:$R$9</c:f>
              <c:numCache>
                <c:formatCode>General</c:formatCode>
                <c:ptCount val="4"/>
                <c:pt idx="0">
                  <c:v>7.96</c:v>
                </c:pt>
                <c:pt idx="1">
                  <c:v>7.72</c:v>
                </c:pt>
                <c:pt idx="2">
                  <c:v>7.63</c:v>
                </c:pt>
                <c:pt idx="3">
                  <c:v>7.6199999999999974</c:v>
                </c:pt>
              </c:numCache>
            </c:numRef>
          </c:val>
          <c:extLst>
            <c:ext xmlns:c16="http://schemas.microsoft.com/office/drawing/2014/chart" uri="{C3380CC4-5D6E-409C-BE32-E72D297353CC}">
              <c16:uniqueId val="{00000000-19D3-41F9-B8CB-077512D4650C}"/>
            </c:ext>
          </c:extLst>
        </c:ser>
        <c:dLbls>
          <c:showLegendKey val="0"/>
          <c:showVal val="0"/>
          <c:showCatName val="0"/>
          <c:showSerName val="0"/>
          <c:showPercent val="0"/>
          <c:showBubbleSize val="0"/>
        </c:dLbls>
        <c:gapWidth val="219"/>
        <c:axId val="2137444824"/>
        <c:axId val="-2136360984"/>
      </c:barChart>
      <c:lineChart>
        <c:grouping val="standard"/>
        <c:varyColors val="0"/>
        <c:ser>
          <c:idx val="1"/>
          <c:order val="1"/>
          <c:tx>
            <c:v>Lactate</c:v>
          </c:tx>
          <c:spPr>
            <a:ln w="57150" cap="rnd">
              <a:solidFill>
                <a:srgbClr val="FF0000"/>
              </a:solidFill>
              <a:round/>
            </a:ln>
            <a:effectLst/>
          </c:spPr>
          <c:marker>
            <c:symbol val="none"/>
          </c:marker>
          <c:errBars>
            <c:errDir val="y"/>
            <c:errBarType val="both"/>
            <c:errValType val="cust"/>
            <c:noEndCap val="0"/>
            <c:plus>
              <c:numRef>
                <c:f>Sheet1!$C$15:$C$18</c:f>
                <c:numCache>
                  <c:formatCode>General</c:formatCode>
                  <c:ptCount val="4"/>
                  <c:pt idx="0">
                    <c:v>0.69</c:v>
                  </c:pt>
                  <c:pt idx="1">
                    <c:v>3.93</c:v>
                  </c:pt>
                  <c:pt idx="2">
                    <c:v>3.92</c:v>
                  </c:pt>
                  <c:pt idx="3">
                    <c:v>3.87</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Lit>
              <c:ptCount val="5"/>
              <c:pt idx="0">
                <c:v>Pre</c:v>
              </c:pt>
              <c:pt idx="1">
                <c:v> 1</c:v>
              </c:pt>
              <c:pt idx="2">
                <c:v> 2</c:v>
              </c:pt>
              <c:pt idx="3">
                <c:v> 3</c:v>
              </c:pt>
              <c:pt idx="4">
                <c:v> 4</c:v>
              </c:pt>
            </c:strLit>
          </c:cat>
          <c:val>
            <c:numRef>
              <c:f>Sheet1!$S$6:$S$9</c:f>
              <c:numCache>
                <c:formatCode>General</c:formatCode>
                <c:ptCount val="4"/>
                <c:pt idx="0">
                  <c:v>1.64</c:v>
                </c:pt>
                <c:pt idx="1">
                  <c:v>12.36</c:v>
                </c:pt>
                <c:pt idx="2">
                  <c:v>14.1</c:v>
                </c:pt>
                <c:pt idx="3">
                  <c:v>16.95</c:v>
                </c:pt>
              </c:numCache>
            </c:numRef>
          </c:val>
          <c:smooth val="0"/>
          <c:extLst>
            <c:ext xmlns:c16="http://schemas.microsoft.com/office/drawing/2014/chart" uri="{C3380CC4-5D6E-409C-BE32-E72D297353CC}">
              <c16:uniqueId val="{00000001-19D3-41F9-B8CB-077512D4650C}"/>
            </c:ext>
          </c:extLst>
        </c:ser>
        <c:dLbls>
          <c:showLegendKey val="0"/>
          <c:showVal val="0"/>
          <c:showCatName val="0"/>
          <c:showSerName val="0"/>
          <c:showPercent val="0"/>
          <c:showBubbleSize val="0"/>
        </c:dLbls>
        <c:marker val="1"/>
        <c:smooth val="0"/>
        <c:axId val="-2144136824"/>
        <c:axId val="2137099320"/>
      </c:lineChart>
      <c:valAx>
        <c:axId val="-2136360984"/>
        <c:scaling>
          <c:orientation val="minMax"/>
        </c:scaling>
        <c:delete val="0"/>
        <c:axPos val="r"/>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sz="2400"/>
                  <a:t>Blood</a:t>
                </a:r>
                <a:r>
                  <a:rPr lang="en-US" sz="2400" baseline="0"/>
                  <a:t> pH</a:t>
                </a:r>
                <a:endParaRPr lang="en-US" sz="2400"/>
              </a:p>
            </c:rich>
          </c:tx>
          <c:layout>
            <c:manualLayout>
              <c:xMode val="edge"/>
              <c:yMode val="edge"/>
              <c:x val="0.97273683646574705"/>
              <c:y val="0.42064752166584202"/>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137444824"/>
        <c:crosses val="max"/>
        <c:crossBetween val="between"/>
      </c:valAx>
      <c:catAx>
        <c:axId val="2137444824"/>
        <c:scaling>
          <c:orientation val="minMax"/>
        </c:scaling>
        <c:delete val="1"/>
        <c:axPos val="b"/>
        <c:title>
          <c:tx>
            <c:rich>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sz="2800" dirty="0"/>
                  <a:t>1	     	         2	             	     3		              4</a:t>
                </a:r>
              </a:p>
            </c:rich>
          </c:tx>
          <c:layout>
            <c:manualLayout>
              <c:xMode val="edge"/>
              <c:yMode val="edge"/>
              <c:x val="0.17943328690677701"/>
              <c:y val="0.79985732519553299"/>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crossAx val="-2136360984"/>
        <c:crosses val="autoZero"/>
        <c:auto val="1"/>
        <c:lblAlgn val="ctr"/>
        <c:lblOffset val="100"/>
        <c:noMultiLvlLbl val="0"/>
      </c:catAx>
      <c:valAx>
        <c:axId val="2137099320"/>
        <c:scaling>
          <c:orientation val="minMax"/>
        </c:scaling>
        <c:delete val="0"/>
        <c:axPos val="l"/>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sz="2400"/>
                  <a:t>Blood</a:t>
                </a:r>
                <a:r>
                  <a:rPr lang="en-US" sz="2400" baseline="0"/>
                  <a:t> Lactate (mg/ dL)</a:t>
                </a:r>
                <a:endParaRPr lang="en-US" sz="2400"/>
              </a:p>
            </c:rich>
          </c:tx>
          <c:layout>
            <c:manualLayout>
              <c:xMode val="edge"/>
              <c:yMode val="edge"/>
              <c:x val="1.6666666666666701E-2"/>
              <c:y val="0.221876570836917"/>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144136824"/>
        <c:crosses val="autoZero"/>
        <c:crossBetween val="between"/>
      </c:valAx>
      <c:catAx>
        <c:axId val="-2144136824"/>
        <c:scaling>
          <c:orientation val="minMax"/>
        </c:scaling>
        <c:delete val="1"/>
        <c:axPos val="b"/>
        <c:numFmt formatCode="General" sourceLinked="1"/>
        <c:majorTickMark val="out"/>
        <c:minorTickMark val="none"/>
        <c:tickLblPos val="nextTo"/>
        <c:crossAx val="213709932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061612" cy="383282"/>
          </a:xfrm>
          <a:prstGeom prst="rect">
            <a:avLst/>
          </a:prstGeom>
          <a:noFill/>
          <a:ln w="9525">
            <a:noFill/>
            <a:miter lim="800000"/>
            <a:headEnd/>
            <a:tailEnd/>
          </a:ln>
          <a:effectLst/>
        </p:spPr>
        <p:txBody>
          <a:bodyPr vert="horz" wrap="square" lIns="94406" tIns="47204" rIns="94406" bIns="47204" numCol="1" anchor="t" anchorCtr="0" compatLnSpc="1">
            <a:prstTxWarp prst="textNoShape">
              <a:avLst/>
            </a:prstTxWarp>
          </a:bodyPr>
          <a:lstStyle>
            <a:lvl1pPr algn="l" defTabSz="944389">
              <a:defRPr sz="1300" b="0">
                <a:latin typeface="Times New Roman" pitchFamily="18" charset="0"/>
                <a:ea typeface="굴림" charset="-127"/>
              </a:defRPr>
            </a:lvl1pPr>
          </a:lstStyle>
          <a:p>
            <a:endParaRPr lang="en-US" altLang="ko-KR" dirty="0"/>
          </a:p>
        </p:txBody>
      </p:sp>
      <p:sp>
        <p:nvSpPr>
          <p:cNvPr id="4099" name="Rectangle 3"/>
          <p:cNvSpPr>
            <a:spLocks noGrp="1" noChangeArrowheads="1"/>
          </p:cNvSpPr>
          <p:nvPr>
            <p:ph type="dt" sz="quarter" idx="1"/>
          </p:nvPr>
        </p:nvSpPr>
        <p:spPr bwMode="auto">
          <a:xfrm>
            <a:off x="5277710" y="0"/>
            <a:ext cx="3982128" cy="383282"/>
          </a:xfrm>
          <a:prstGeom prst="rect">
            <a:avLst/>
          </a:prstGeom>
          <a:noFill/>
          <a:ln w="9525">
            <a:noFill/>
            <a:miter lim="800000"/>
            <a:headEnd/>
            <a:tailEnd/>
          </a:ln>
          <a:effectLst/>
        </p:spPr>
        <p:txBody>
          <a:bodyPr vert="horz" wrap="square" lIns="94406" tIns="47204" rIns="94406" bIns="47204" numCol="1" anchor="t" anchorCtr="0" compatLnSpc="1">
            <a:prstTxWarp prst="textNoShape">
              <a:avLst/>
            </a:prstTxWarp>
          </a:bodyPr>
          <a:lstStyle>
            <a:lvl1pPr algn="r" defTabSz="944389">
              <a:defRPr sz="1300" b="0">
                <a:latin typeface="Times New Roman" pitchFamily="18" charset="0"/>
                <a:ea typeface="굴림" charset="-127"/>
              </a:defRPr>
            </a:lvl1pPr>
          </a:lstStyle>
          <a:p>
            <a:endParaRPr lang="en-US" altLang="ko-KR" dirty="0"/>
          </a:p>
        </p:txBody>
      </p:sp>
      <p:sp>
        <p:nvSpPr>
          <p:cNvPr id="4100" name="Rectangle 4"/>
          <p:cNvSpPr>
            <a:spLocks noGrp="1" noChangeArrowheads="1"/>
          </p:cNvSpPr>
          <p:nvPr>
            <p:ph type="ftr" sz="quarter" idx="2"/>
          </p:nvPr>
        </p:nvSpPr>
        <p:spPr bwMode="auto">
          <a:xfrm>
            <a:off x="0" y="6678011"/>
            <a:ext cx="4061612" cy="305353"/>
          </a:xfrm>
          <a:prstGeom prst="rect">
            <a:avLst/>
          </a:prstGeom>
          <a:noFill/>
          <a:ln w="9525">
            <a:noFill/>
            <a:miter lim="800000"/>
            <a:headEnd/>
            <a:tailEnd/>
          </a:ln>
          <a:effectLst/>
        </p:spPr>
        <p:txBody>
          <a:bodyPr vert="horz" wrap="square" lIns="94406" tIns="47204" rIns="94406" bIns="47204" numCol="1" anchor="b" anchorCtr="0" compatLnSpc="1">
            <a:prstTxWarp prst="textNoShape">
              <a:avLst/>
            </a:prstTxWarp>
          </a:bodyPr>
          <a:lstStyle>
            <a:lvl1pPr algn="l" defTabSz="944389">
              <a:defRPr sz="1300" b="0">
                <a:latin typeface="Times New Roman" pitchFamily="18" charset="0"/>
                <a:ea typeface="굴림" charset="-127"/>
              </a:defRPr>
            </a:lvl1pPr>
          </a:lstStyle>
          <a:p>
            <a:endParaRPr lang="en-US" altLang="ko-KR" dirty="0"/>
          </a:p>
        </p:txBody>
      </p:sp>
      <p:sp>
        <p:nvSpPr>
          <p:cNvPr id="4101" name="Rectangle 5"/>
          <p:cNvSpPr>
            <a:spLocks noGrp="1" noChangeArrowheads="1"/>
          </p:cNvSpPr>
          <p:nvPr>
            <p:ph type="sldNum" sz="quarter" idx="3"/>
          </p:nvPr>
        </p:nvSpPr>
        <p:spPr bwMode="auto">
          <a:xfrm>
            <a:off x="5277710" y="6678011"/>
            <a:ext cx="3982128" cy="305353"/>
          </a:xfrm>
          <a:prstGeom prst="rect">
            <a:avLst/>
          </a:prstGeom>
          <a:noFill/>
          <a:ln w="9525">
            <a:noFill/>
            <a:miter lim="800000"/>
            <a:headEnd/>
            <a:tailEnd/>
          </a:ln>
          <a:effectLst/>
        </p:spPr>
        <p:txBody>
          <a:bodyPr vert="horz" wrap="square" lIns="94406" tIns="47204" rIns="94406" bIns="47204" numCol="1" anchor="b" anchorCtr="0" compatLnSpc="1">
            <a:prstTxWarp prst="textNoShape">
              <a:avLst/>
            </a:prstTxWarp>
          </a:bodyPr>
          <a:lstStyle>
            <a:lvl1pPr algn="r" defTabSz="944389">
              <a:defRPr sz="1300" b="0">
                <a:latin typeface="Times New Roman" pitchFamily="18" charset="0"/>
                <a:ea typeface="굴림" charset="-127"/>
              </a:defRPr>
            </a:lvl1pPr>
          </a:lstStyle>
          <a:p>
            <a:fld id="{449D85BF-B750-4836-B03E-AC1C7F59F48D}" type="slidenum">
              <a:rPr lang="ko-KR" altLang="en-US"/>
              <a:pPr/>
              <a:t>‹#›</a:t>
            </a:fld>
            <a:endParaRPr lang="en-US" altLang="ko-KR" dirty="0"/>
          </a:p>
        </p:txBody>
      </p:sp>
    </p:spTree>
    <p:extLst>
      <p:ext uri="{BB962C8B-B14F-4D97-AF65-F5344CB8AC3E}">
        <p14:creationId xmlns:p14="http://schemas.microsoft.com/office/powerpoint/2010/main" val="1001597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1" y="0"/>
            <a:ext cx="4029818" cy="351475"/>
          </a:xfrm>
          <a:prstGeom prst="rect">
            <a:avLst/>
          </a:prstGeom>
          <a:noFill/>
          <a:ln w="9525">
            <a:noFill/>
            <a:miter lim="800000"/>
            <a:headEnd/>
            <a:tailEnd/>
          </a:ln>
          <a:effectLst/>
        </p:spPr>
        <p:txBody>
          <a:bodyPr vert="horz" wrap="square" lIns="92240" tIns="46119" rIns="92240" bIns="46119" numCol="1" anchor="t" anchorCtr="0" compatLnSpc="1">
            <a:prstTxWarp prst="textNoShape">
              <a:avLst/>
            </a:prstTxWarp>
          </a:bodyPr>
          <a:lstStyle>
            <a:lvl1pPr algn="l" defTabSz="922131">
              <a:defRPr sz="1200" b="0">
                <a:latin typeface="Times New Roman" pitchFamily="18" charset="0"/>
                <a:ea typeface="굴림" charset="-127"/>
              </a:defRPr>
            </a:lvl1pPr>
          </a:lstStyle>
          <a:p>
            <a:endParaRPr lang="en-US" altLang="ko-KR" dirty="0"/>
          </a:p>
        </p:txBody>
      </p:sp>
      <p:sp>
        <p:nvSpPr>
          <p:cNvPr id="35843" name="Rectangle 3"/>
          <p:cNvSpPr>
            <a:spLocks noGrp="1" noChangeArrowheads="1"/>
          </p:cNvSpPr>
          <p:nvPr>
            <p:ph type="dt" idx="1"/>
          </p:nvPr>
        </p:nvSpPr>
        <p:spPr bwMode="auto">
          <a:xfrm>
            <a:off x="5264993" y="0"/>
            <a:ext cx="4029818" cy="351475"/>
          </a:xfrm>
          <a:prstGeom prst="rect">
            <a:avLst/>
          </a:prstGeom>
          <a:noFill/>
          <a:ln w="9525">
            <a:noFill/>
            <a:miter lim="800000"/>
            <a:headEnd/>
            <a:tailEnd/>
          </a:ln>
          <a:effectLst/>
        </p:spPr>
        <p:txBody>
          <a:bodyPr vert="horz" wrap="square" lIns="92240" tIns="46119" rIns="92240" bIns="46119" numCol="1" anchor="t" anchorCtr="0" compatLnSpc="1">
            <a:prstTxWarp prst="textNoShape">
              <a:avLst/>
            </a:prstTxWarp>
          </a:bodyPr>
          <a:lstStyle>
            <a:lvl1pPr algn="r" defTabSz="922131">
              <a:defRPr sz="1200" b="0">
                <a:latin typeface="Times New Roman" pitchFamily="18" charset="0"/>
                <a:ea typeface="굴림" charset="-127"/>
              </a:defRPr>
            </a:lvl1pPr>
          </a:lstStyle>
          <a:p>
            <a:endParaRPr lang="en-US" altLang="ko-KR" dirty="0"/>
          </a:p>
        </p:txBody>
      </p:sp>
      <p:sp>
        <p:nvSpPr>
          <p:cNvPr id="35844" name="Rectangle 4"/>
          <p:cNvSpPr>
            <a:spLocks noGrp="1" noRot="1" noChangeAspect="1" noChangeArrowheads="1" noTextEdit="1"/>
          </p:cNvSpPr>
          <p:nvPr>
            <p:ph type="sldImg" idx="2"/>
          </p:nvPr>
        </p:nvSpPr>
        <p:spPr bwMode="auto">
          <a:xfrm>
            <a:off x="2751138" y="525463"/>
            <a:ext cx="3797300" cy="2628900"/>
          </a:xfrm>
          <a:prstGeom prst="rect">
            <a:avLst/>
          </a:prstGeom>
          <a:noFill/>
          <a:ln w="9525">
            <a:solidFill>
              <a:srgbClr val="000000"/>
            </a:solidFill>
            <a:miter lim="800000"/>
            <a:headEnd/>
            <a:tailEnd/>
          </a:ln>
          <a:effectLst/>
        </p:spPr>
      </p:sp>
      <p:sp>
        <p:nvSpPr>
          <p:cNvPr id="35845" name="Rectangle 5"/>
          <p:cNvSpPr>
            <a:spLocks noGrp="1" noChangeArrowheads="1"/>
          </p:cNvSpPr>
          <p:nvPr>
            <p:ph type="body" sz="quarter" idx="3"/>
          </p:nvPr>
        </p:nvSpPr>
        <p:spPr bwMode="auto">
          <a:xfrm>
            <a:off x="928369" y="3330258"/>
            <a:ext cx="7439663" cy="3155316"/>
          </a:xfrm>
          <a:prstGeom prst="rect">
            <a:avLst/>
          </a:prstGeom>
          <a:noFill/>
          <a:ln w="9525">
            <a:noFill/>
            <a:miter lim="800000"/>
            <a:headEnd/>
            <a:tailEnd/>
          </a:ln>
          <a:effectLst/>
        </p:spPr>
        <p:txBody>
          <a:bodyPr vert="horz" wrap="square" lIns="92240" tIns="46119" rIns="92240" bIns="46119"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35846" name="Rectangle 6"/>
          <p:cNvSpPr>
            <a:spLocks noGrp="1" noChangeArrowheads="1"/>
          </p:cNvSpPr>
          <p:nvPr>
            <p:ph type="ftr" sz="quarter" idx="4"/>
          </p:nvPr>
        </p:nvSpPr>
        <p:spPr bwMode="auto">
          <a:xfrm>
            <a:off x="1" y="6657335"/>
            <a:ext cx="4029818" cy="351475"/>
          </a:xfrm>
          <a:prstGeom prst="rect">
            <a:avLst/>
          </a:prstGeom>
          <a:noFill/>
          <a:ln w="9525">
            <a:noFill/>
            <a:miter lim="800000"/>
            <a:headEnd/>
            <a:tailEnd/>
          </a:ln>
          <a:effectLst/>
        </p:spPr>
        <p:txBody>
          <a:bodyPr vert="horz" wrap="square" lIns="92240" tIns="46119" rIns="92240" bIns="46119" numCol="1" anchor="b" anchorCtr="0" compatLnSpc="1">
            <a:prstTxWarp prst="textNoShape">
              <a:avLst/>
            </a:prstTxWarp>
          </a:bodyPr>
          <a:lstStyle>
            <a:lvl1pPr algn="l" defTabSz="922131">
              <a:defRPr sz="1200" b="0">
                <a:latin typeface="Times New Roman" pitchFamily="18" charset="0"/>
                <a:ea typeface="굴림" charset="-127"/>
              </a:defRPr>
            </a:lvl1pPr>
          </a:lstStyle>
          <a:p>
            <a:endParaRPr lang="en-US" altLang="ko-KR" dirty="0"/>
          </a:p>
        </p:txBody>
      </p:sp>
      <p:sp>
        <p:nvSpPr>
          <p:cNvPr id="35847" name="Rectangle 7"/>
          <p:cNvSpPr>
            <a:spLocks noGrp="1" noChangeArrowheads="1"/>
          </p:cNvSpPr>
          <p:nvPr>
            <p:ph type="sldNum" sz="quarter" idx="5"/>
          </p:nvPr>
        </p:nvSpPr>
        <p:spPr bwMode="auto">
          <a:xfrm>
            <a:off x="5264993" y="6657335"/>
            <a:ext cx="4029818" cy="351475"/>
          </a:xfrm>
          <a:prstGeom prst="rect">
            <a:avLst/>
          </a:prstGeom>
          <a:noFill/>
          <a:ln w="9525">
            <a:noFill/>
            <a:miter lim="800000"/>
            <a:headEnd/>
            <a:tailEnd/>
          </a:ln>
          <a:effectLst/>
        </p:spPr>
        <p:txBody>
          <a:bodyPr vert="horz" wrap="square" lIns="92240" tIns="46119" rIns="92240" bIns="46119" numCol="1" anchor="b" anchorCtr="0" compatLnSpc="1">
            <a:prstTxWarp prst="textNoShape">
              <a:avLst/>
            </a:prstTxWarp>
          </a:bodyPr>
          <a:lstStyle>
            <a:lvl1pPr algn="r" defTabSz="922131">
              <a:defRPr sz="1200" b="0">
                <a:latin typeface="Times New Roman" pitchFamily="18" charset="0"/>
                <a:ea typeface="굴림" charset="-127"/>
              </a:defRPr>
            </a:lvl1pPr>
          </a:lstStyle>
          <a:p>
            <a:fld id="{A5897676-FA1E-485A-9130-93AA9BD8B1E4}" type="slidenum">
              <a:rPr lang="ko-KR" altLang="en-US"/>
              <a:pPr/>
              <a:t>‹#›</a:t>
            </a:fld>
            <a:endParaRPr lang="en-US" altLang="ko-KR" dirty="0"/>
          </a:p>
        </p:txBody>
      </p:sp>
    </p:spTree>
    <p:extLst>
      <p:ext uri="{BB962C8B-B14F-4D97-AF65-F5344CB8AC3E}">
        <p14:creationId xmlns:p14="http://schemas.microsoft.com/office/powerpoint/2010/main" val="22095713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Times New Roman" pitchFamily="18" charset="0"/>
        <a:ea typeface="+mn-ea"/>
        <a:cs typeface="+mn-cs"/>
      </a:defRPr>
    </a:lvl1pPr>
    <a:lvl2pPr marL="478925" algn="l" rtl="0" eaLnBrk="0" fontAlgn="base" hangingPunct="0">
      <a:spcBef>
        <a:spcPct val="30000"/>
      </a:spcBef>
      <a:spcAft>
        <a:spcPct val="0"/>
      </a:spcAft>
      <a:defRPr sz="1300" kern="1200">
        <a:solidFill>
          <a:schemeClr val="tx1"/>
        </a:solidFill>
        <a:latin typeface="Times New Roman" pitchFamily="18" charset="0"/>
        <a:ea typeface="+mn-ea"/>
        <a:cs typeface="+mn-cs"/>
      </a:defRPr>
    </a:lvl2pPr>
    <a:lvl3pPr marL="957849" algn="l" rtl="0" eaLnBrk="0" fontAlgn="base" hangingPunct="0">
      <a:spcBef>
        <a:spcPct val="30000"/>
      </a:spcBef>
      <a:spcAft>
        <a:spcPct val="0"/>
      </a:spcAft>
      <a:defRPr sz="1300" kern="1200">
        <a:solidFill>
          <a:schemeClr val="tx1"/>
        </a:solidFill>
        <a:latin typeface="Times New Roman" pitchFamily="18" charset="0"/>
        <a:ea typeface="+mn-ea"/>
        <a:cs typeface="+mn-cs"/>
      </a:defRPr>
    </a:lvl3pPr>
    <a:lvl4pPr marL="1436774" algn="l" rtl="0" eaLnBrk="0" fontAlgn="base" hangingPunct="0">
      <a:spcBef>
        <a:spcPct val="30000"/>
      </a:spcBef>
      <a:spcAft>
        <a:spcPct val="0"/>
      </a:spcAft>
      <a:defRPr sz="1300" kern="1200">
        <a:solidFill>
          <a:schemeClr val="tx1"/>
        </a:solidFill>
        <a:latin typeface="Times New Roman" pitchFamily="18" charset="0"/>
        <a:ea typeface="+mn-ea"/>
        <a:cs typeface="+mn-cs"/>
      </a:defRPr>
    </a:lvl4pPr>
    <a:lvl5pPr marL="1915699" algn="l" rtl="0" eaLnBrk="0" fontAlgn="base" hangingPunct="0">
      <a:spcBef>
        <a:spcPct val="30000"/>
      </a:spcBef>
      <a:spcAft>
        <a:spcPct val="0"/>
      </a:spcAft>
      <a:defRPr sz="1300" kern="1200">
        <a:solidFill>
          <a:schemeClr val="tx1"/>
        </a:solidFill>
        <a:latin typeface="Times New Roman" pitchFamily="18" charset="0"/>
        <a:ea typeface="+mn-ea"/>
        <a:cs typeface="+mn-cs"/>
      </a:defRPr>
    </a:lvl5pPr>
    <a:lvl6pPr marL="2394624" algn="l" defTabSz="957849" rtl="0" eaLnBrk="1" latinLnBrk="0" hangingPunct="1">
      <a:defRPr sz="1300" kern="1200">
        <a:solidFill>
          <a:schemeClr val="tx1"/>
        </a:solidFill>
        <a:latin typeface="+mn-lt"/>
        <a:ea typeface="+mn-ea"/>
        <a:cs typeface="+mn-cs"/>
      </a:defRPr>
    </a:lvl6pPr>
    <a:lvl7pPr marL="2873547" algn="l" defTabSz="957849" rtl="0" eaLnBrk="1" latinLnBrk="0" hangingPunct="1">
      <a:defRPr sz="1300" kern="1200">
        <a:solidFill>
          <a:schemeClr val="tx1"/>
        </a:solidFill>
        <a:latin typeface="+mn-lt"/>
        <a:ea typeface="+mn-ea"/>
        <a:cs typeface="+mn-cs"/>
      </a:defRPr>
    </a:lvl7pPr>
    <a:lvl8pPr marL="3352473" algn="l" defTabSz="957849" rtl="0" eaLnBrk="1" latinLnBrk="0" hangingPunct="1">
      <a:defRPr sz="1300" kern="1200">
        <a:solidFill>
          <a:schemeClr val="tx1"/>
        </a:solidFill>
        <a:latin typeface="+mn-lt"/>
        <a:ea typeface="+mn-ea"/>
        <a:cs typeface="+mn-cs"/>
      </a:defRPr>
    </a:lvl8pPr>
    <a:lvl9pPr marL="3831398" algn="l" defTabSz="95784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C30779-B33C-4283-8EE2-1BC37D47EBEB}" type="slidenum">
              <a:rPr lang="ko-KR" altLang="en-US"/>
              <a:pPr/>
              <a:t>1</a:t>
            </a:fld>
            <a:endParaRPr lang="en-US" altLang="ko-KR" dirty="0"/>
          </a:p>
        </p:txBody>
      </p:sp>
      <p:sp>
        <p:nvSpPr>
          <p:cNvPr id="36866" name="Rectangle 2"/>
          <p:cNvSpPr>
            <a:spLocks noGrp="1" noRot="1" noChangeAspect="1" noChangeArrowheads="1" noTextEdit="1"/>
          </p:cNvSpPr>
          <p:nvPr>
            <p:ph type="sldImg"/>
          </p:nvPr>
        </p:nvSpPr>
        <p:spPr>
          <a:xfrm>
            <a:off x="2751138" y="525463"/>
            <a:ext cx="3797300" cy="2628900"/>
          </a:xfrm>
          <a:ln/>
        </p:spPr>
      </p:sp>
      <p:sp>
        <p:nvSpPr>
          <p:cNvPr id="36867" name="Rectangle 3"/>
          <p:cNvSpPr>
            <a:spLocks noGrp="1" noChangeArrowheads="1"/>
          </p:cNvSpPr>
          <p:nvPr>
            <p:ph type="body" idx="1"/>
          </p:nvPr>
        </p:nvSpPr>
        <p:spPr/>
        <p:txBody>
          <a:bodyPr/>
          <a:lstStyle/>
          <a:p>
            <a:endParaRPr lang="ko-KR" altLang="en-US">
              <a:ea typeface="굴림" charset="-127"/>
            </a:endParaRPr>
          </a:p>
        </p:txBody>
      </p:sp>
    </p:spTree>
    <p:extLst>
      <p:ext uri="{BB962C8B-B14F-4D97-AF65-F5344CB8AC3E}">
        <p14:creationId xmlns:p14="http://schemas.microsoft.com/office/powerpoint/2010/main" val="339148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8877D-7A30-4A36-89C2-D0D6BBE58A39}"/>
              </a:ext>
            </a:extLst>
          </p:cNvPr>
          <p:cNvSpPr>
            <a:spLocks noGrp="1"/>
          </p:cNvSpPr>
          <p:nvPr>
            <p:ph type="ctrTitle"/>
          </p:nvPr>
        </p:nvSpPr>
        <p:spPr>
          <a:xfrm>
            <a:off x="5943600" y="5387343"/>
            <a:ext cx="35661600" cy="11460480"/>
          </a:xfrm>
        </p:spPr>
        <p:txBody>
          <a:bodyPr anchor="b"/>
          <a:lstStyle>
            <a:lvl1pPr algn="ctr">
              <a:defRPr sz="23600"/>
            </a:lvl1pPr>
          </a:lstStyle>
          <a:p>
            <a:r>
              <a:rPr lang="en-US"/>
              <a:t>Click to edit Master title style</a:t>
            </a:r>
          </a:p>
        </p:txBody>
      </p:sp>
      <p:sp>
        <p:nvSpPr>
          <p:cNvPr id="3" name="Subtitle 2">
            <a:extLst>
              <a:ext uri="{FF2B5EF4-FFF2-40B4-BE49-F238E27FC236}">
                <a16:creationId xmlns:a16="http://schemas.microsoft.com/office/drawing/2014/main" id="{7E2B0497-0872-4FAE-9C5E-F32593142BF5}"/>
              </a:ext>
            </a:extLst>
          </p:cNvPr>
          <p:cNvSpPr>
            <a:spLocks noGrp="1"/>
          </p:cNvSpPr>
          <p:nvPr>
            <p:ph type="subTitle" idx="1"/>
          </p:nvPr>
        </p:nvSpPr>
        <p:spPr>
          <a:xfrm>
            <a:off x="5943600" y="17289785"/>
            <a:ext cx="35661600" cy="7947657"/>
          </a:xfrm>
        </p:spPr>
        <p:txBody>
          <a:bodyPr/>
          <a:lstStyle>
            <a:lvl1pPr marL="0" indent="0" algn="ctr">
              <a:buNone/>
              <a:defRPr sz="9500"/>
            </a:lvl1pPr>
            <a:lvl2pPr marL="1801459" indent="0" algn="ctr">
              <a:buNone/>
              <a:defRPr sz="7900"/>
            </a:lvl2pPr>
            <a:lvl3pPr marL="3602919" indent="0" algn="ctr">
              <a:buNone/>
              <a:defRPr sz="7100"/>
            </a:lvl3pPr>
            <a:lvl4pPr marL="5404378" indent="0" algn="ctr">
              <a:buNone/>
              <a:defRPr sz="6300"/>
            </a:lvl4pPr>
            <a:lvl5pPr marL="7205838" indent="0" algn="ctr">
              <a:buNone/>
              <a:defRPr sz="6300"/>
            </a:lvl5pPr>
            <a:lvl6pPr marL="9007297" indent="0" algn="ctr">
              <a:buNone/>
              <a:defRPr sz="6300"/>
            </a:lvl6pPr>
            <a:lvl7pPr marL="10808757" indent="0" algn="ctr">
              <a:buNone/>
              <a:defRPr sz="6300"/>
            </a:lvl7pPr>
            <a:lvl8pPr marL="12610216" indent="0" algn="ctr">
              <a:buNone/>
              <a:defRPr sz="6300"/>
            </a:lvl8pPr>
            <a:lvl9pPr marL="14411676" indent="0" algn="ctr">
              <a:buNone/>
              <a:defRPr sz="6300"/>
            </a:lvl9pPr>
          </a:lstStyle>
          <a:p>
            <a:r>
              <a:rPr lang="en-US"/>
              <a:t>Click to edit Master subtitle style</a:t>
            </a:r>
          </a:p>
        </p:txBody>
      </p:sp>
      <p:sp>
        <p:nvSpPr>
          <p:cNvPr id="4" name="Date Placeholder 3">
            <a:extLst>
              <a:ext uri="{FF2B5EF4-FFF2-40B4-BE49-F238E27FC236}">
                <a16:creationId xmlns:a16="http://schemas.microsoft.com/office/drawing/2014/main" id="{C8BD4C8F-BD5D-4001-A9EE-9D36954882C2}"/>
              </a:ext>
            </a:extLst>
          </p:cNvPr>
          <p:cNvSpPr>
            <a:spLocks noGrp="1"/>
          </p:cNvSpPr>
          <p:nvPr>
            <p:ph type="dt" sz="half" idx="10"/>
          </p:nvPr>
        </p:nvSpPr>
        <p:spPr/>
        <p:txBody>
          <a:bodyPr/>
          <a:lstStyle/>
          <a:p>
            <a:endParaRPr lang="en-US" altLang="ko-KR" dirty="0"/>
          </a:p>
        </p:txBody>
      </p:sp>
      <p:sp>
        <p:nvSpPr>
          <p:cNvPr id="5" name="Footer Placeholder 4">
            <a:extLst>
              <a:ext uri="{FF2B5EF4-FFF2-40B4-BE49-F238E27FC236}">
                <a16:creationId xmlns:a16="http://schemas.microsoft.com/office/drawing/2014/main" id="{4D413807-7A9C-4CD1-A48F-A050B5E7C87F}"/>
              </a:ext>
            </a:extLst>
          </p:cNvPr>
          <p:cNvSpPr>
            <a:spLocks noGrp="1"/>
          </p:cNvSpPr>
          <p:nvPr>
            <p:ph type="ftr" sz="quarter" idx="11"/>
          </p:nvPr>
        </p:nvSpPr>
        <p:spPr/>
        <p:txBody>
          <a:bodyPr/>
          <a:lstStyle/>
          <a:p>
            <a:endParaRPr lang="en-US" altLang="ko-KR" dirty="0"/>
          </a:p>
        </p:txBody>
      </p:sp>
      <p:sp>
        <p:nvSpPr>
          <p:cNvPr id="6" name="Slide Number Placeholder 5">
            <a:extLst>
              <a:ext uri="{FF2B5EF4-FFF2-40B4-BE49-F238E27FC236}">
                <a16:creationId xmlns:a16="http://schemas.microsoft.com/office/drawing/2014/main" id="{65F8F0F6-43F4-4BC8-9ECA-2E44F25D2B18}"/>
              </a:ext>
            </a:extLst>
          </p:cNvPr>
          <p:cNvSpPr>
            <a:spLocks noGrp="1"/>
          </p:cNvSpPr>
          <p:nvPr>
            <p:ph type="sldNum" sz="quarter" idx="12"/>
          </p:nvPr>
        </p:nvSpPr>
        <p:spPr/>
        <p:txBody>
          <a:bodyPr/>
          <a:lstStyle/>
          <a:p>
            <a:fld id="{DE1B4EC4-92F3-469C-B7D4-CCCF84FC449D}" type="slidenum">
              <a:rPr lang="ko-KR" altLang="en-US" smtClean="0"/>
              <a:pPr/>
              <a:t>‹#›</a:t>
            </a:fld>
            <a:endParaRPr lang="en-US" altLang="ko-KR" dirty="0"/>
          </a:p>
        </p:txBody>
      </p:sp>
    </p:spTree>
    <p:extLst>
      <p:ext uri="{BB962C8B-B14F-4D97-AF65-F5344CB8AC3E}">
        <p14:creationId xmlns:p14="http://schemas.microsoft.com/office/powerpoint/2010/main" val="2186634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C173F-671B-4FB1-A13A-25CF129369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6BD9FDB-198D-49F5-AE27-6C56B0BC09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22CC42-C7A0-449F-BB62-D86BA207357C}"/>
              </a:ext>
            </a:extLst>
          </p:cNvPr>
          <p:cNvSpPr>
            <a:spLocks noGrp="1"/>
          </p:cNvSpPr>
          <p:nvPr>
            <p:ph type="dt" sz="half" idx="10"/>
          </p:nvPr>
        </p:nvSpPr>
        <p:spPr/>
        <p:txBody>
          <a:bodyPr/>
          <a:lstStyle/>
          <a:p>
            <a:endParaRPr lang="en-US" altLang="ko-KR" dirty="0"/>
          </a:p>
        </p:txBody>
      </p:sp>
      <p:sp>
        <p:nvSpPr>
          <p:cNvPr id="5" name="Footer Placeholder 4">
            <a:extLst>
              <a:ext uri="{FF2B5EF4-FFF2-40B4-BE49-F238E27FC236}">
                <a16:creationId xmlns:a16="http://schemas.microsoft.com/office/drawing/2014/main" id="{632EBC37-77BC-4E1C-B1AC-7C9DAF1AAFF6}"/>
              </a:ext>
            </a:extLst>
          </p:cNvPr>
          <p:cNvSpPr>
            <a:spLocks noGrp="1"/>
          </p:cNvSpPr>
          <p:nvPr>
            <p:ph type="ftr" sz="quarter" idx="11"/>
          </p:nvPr>
        </p:nvSpPr>
        <p:spPr/>
        <p:txBody>
          <a:bodyPr/>
          <a:lstStyle/>
          <a:p>
            <a:endParaRPr lang="en-US" altLang="ko-KR" dirty="0"/>
          </a:p>
        </p:txBody>
      </p:sp>
      <p:sp>
        <p:nvSpPr>
          <p:cNvPr id="6" name="Slide Number Placeholder 5">
            <a:extLst>
              <a:ext uri="{FF2B5EF4-FFF2-40B4-BE49-F238E27FC236}">
                <a16:creationId xmlns:a16="http://schemas.microsoft.com/office/drawing/2014/main" id="{10E7F017-35B6-4AA6-88E4-9DACA47568F2}"/>
              </a:ext>
            </a:extLst>
          </p:cNvPr>
          <p:cNvSpPr>
            <a:spLocks noGrp="1"/>
          </p:cNvSpPr>
          <p:nvPr>
            <p:ph type="sldNum" sz="quarter" idx="12"/>
          </p:nvPr>
        </p:nvSpPr>
        <p:spPr/>
        <p:txBody>
          <a:bodyPr/>
          <a:lstStyle/>
          <a:p>
            <a:fld id="{492EE434-8A09-4631-912E-EF6496E7D9DB}" type="slidenum">
              <a:rPr lang="ko-KR" altLang="en-US" smtClean="0"/>
              <a:pPr/>
              <a:t>‹#›</a:t>
            </a:fld>
            <a:endParaRPr lang="en-US" altLang="ko-KR" dirty="0"/>
          </a:p>
        </p:txBody>
      </p:sp>
    </p:spTree>
    <p:extLst>
      <p:ext uri="{BB962C8B-B14F-4D97-AF65-F5344CB8AC3E}">
        <p14:creationId xmlns:p14="http://schemas.microsoft.com/office/powerpoint/2010/main" val="429286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0846A0-E567-466D-8C14-545A03583B8C}"/>
              </a:ext>
            </a:extLst>
          </p:cNvPr>
          <p:cNvSpPr>
            <a:spLocks noGrp="1"/>
          </p:cNvSpPr>
          <p:nvPr>
            <p:ph type="title" orient="vert"/>
          </p:nvPr>
        </p:nvSpPr>
        <p:spPr>
          <a:xfrm>
            <a:off x="34027110" y="1752602"/>
            <a:ext cx="10252710" cy="2789682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B1A7C4-B362-477D-B007-6D064A9697CE}"/>
              </a:ext>
            </a:extLst>
          </p:cNvPr>
          <p:cNvSpPr>
            <a:spLocks noGrp="1"/>
          </p:cNvSpPr>
          <p:nvPr>
            <p:ph type="body" orient="vert" idx="1"/>
          </p:nvPr>
        </p:nvSpPr>
        <p:spPr>
          <a:xfrm>
            <a:off x="3268980" y="1752602"/>
            <a:ext cx="30163770" cy="278968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400B12-B1F8-44E7-BF9A-2887D87C7227}"/>
              </a:ext>
            </a:extLst>
          </p:cNvPr>
          <p:cNvSpPr>
            <a:spLocks noGrp="1"/>
          </p:cNvSpPr>
          <p:nvPr>
            <p:ph type="dt" sz="half" idx="10"/>
          </p:nvPr>
        </p:nvSpPr>
        <p:spPr/>
        <p:txBody>
          <a:bodyPr/>
          <a:lstStyle/>
          <a:p>
            <a:endParaRPr lang="en-US" altLang="ko-KR" dirty="0"/>
          </a:p>
        </p:txBody>
      </p:sp>
      <p:sp>
        <p:nvSpPr>
          <p:cNvPr id="5" name="Footer Placeholder 4">
            <a:extLst>
              <a:ext uri="{FF2B5EF4-FFF2-40B4-BE49-F238E27FC236}">
                <a16:creationId xmlns:a16="http://schemas.microsoft.com/office/drawing/2014/main" id="{7E87EC8E-9ADB-4883-9735-5792F068FAE5}"/>
              </a:ext>
            </a:extLst>
          </p:cNvPr>
          <p:cNvSpPr>
            <a:spLocks noGrp="1"/>
          </p:cNvSpPr>
          <p:nvPr>
            <p:ph type="ftr" sz="quarter" idx="11"/>
          </p:nvPr>
        </p:nvSpPr>
        <p:spPr/>
        <p:txBody>
          <a:bodyPr/>
          <a:lstStyle/>
          <a:p>
            <a:endParaRPr lang="en-US" altLang="ko-KR" dirty="0"/>
          </a:p>
        </p:txBody>
      </p:sp>
      <p:sp>
        <p:nvSpPr>
          <p:cNvPr id="6" name="Slide Number Placeholder 5">
            <a:extLst>
              <a:ext uri="{FF2B5EF4-FFF2-40B4-BE49-F238E27FC236}">
                <a16:creationId xmlns:a16="http://schemas.microsoft.com/office/drawing/2014/main" id="{8A5E22DF-380F-4380-AB01-1C2665ADA81A}"/>
              </a:ext>
            </a:extLst>
          </p:cNvPr>
          <p:cNvSpPr>
            <a:spLocks noGrp="1"/>
          </p:cNvSpPr>
          <p:nvPr>
            <p:ph type="sldNum" sz="quarter" idx="12"/>
          </p:nvPr>
        </p:nvSpPr>
        <p:spPr/>
        <p:txBody>
          <a:bodyPr/>
          <a:lstStyle/>
          <a:p>
            <a:fld id="{2233A7D8-0EF1-4D6F-AD75-DDA98D9110AE}" type="slidenum">
              <a:rPr lang="ko-KR" altLang="en-US" smtClean="0"/>
              <a:pPr/>
              <a:t>‹#›</a:t>
            </a:fld>
            <a:endParaRPr lang="en-US" altLang="ko-KR" dirty="0"/>
          </a:p>
        </p:txBody>
      </p:sp>
    </p:spTree>
    <p:extLst>
      <p:ext uri="{BB962C8B-B14F-4D97-AF65-F5344CB8AC3E}">
        <p14:creationId xmlns:p14="http://schemas.microsoft.com/office/powerpoint/2010/main" val="4076525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566848" y="2925763"/>
            <a:ext cx="40415105" cy="5486400"/>
          </a:xfrm>
        </p:spPr>
        <p:txBody>
          <a:bodyPr/>
          <a:lstStyle/>
          <a:p>
            <a:r>
              <a:rPr lang="en-US"/>
              <a:t>Click to edit Master title style</a:t>
            </a:r>
          </a:p>
        </p:txBody>
      </p:sp>
      <p:sp>
        <p:nvSpPr>
          <p:cNvPr id="3" name="Content Placeholder 2"/>
          <p:cNvSpPr>
            <a:spLocks noGrp="1"/>
          </p:cNvSpPr>
          <p:nvPr>
            <p:ph sz="quarter" idx="1"/>
          </p:nvPr>
        </p:nvSpPr>
        <p:spPr>
          <a:xfrm>
            <a:off x="3566854" y="9509129"/>
            <a:ext cx="20125002" cy="97996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23856955" y="9509129"/>
            <a:ext cx="20125002" cy="97996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3566854" y="19461164"/>
            <a:ext cx="20125002" cy="97996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3856955" y="19461164"/>
            <a:ext cx="20125002" cy="97996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3566848" y="29992640"/>
            <a:ext cx="9906000" cy="2193925"/>
          </a:xfrm>
        </p:spPr>
        <p:txBody>
          <a:bodyPr/>
          <a:lstStyle>
            <a:lvl1pPr>
              <a:defRPr/>
            </a:lvl1pPr>
          </a:lstStyle>
          <a:p>
            <a:endParaRPr lang="en-US" altLang="ko-KR" dirty="0"/>
          </a:p>
        </p:txBody>
      </p:sp>
      <p:sp>
        <p:nvSpPr>
          <p:cNvPr id="8" name="Footer Placeholder 7"/>
          <p:cNvSpPr>
            <a:spLocks noGrp="1"/>
          </p:cNvSpPr>
          <p:nvPr>
            <p:ph type="ftr" sz="quarter" idx="11"/>
          </p:nvPr>
        </p:nvSpPr>
        <p:spPr>
          <a:xfrm>
            <a:off x="16245153" y="29992640"/>
            <a:ext cx="15058495" cy="2193925"/>
          </a:xfrm>
        </p:spPr>
        <p:txBody>
          <a:bodyPr/>
          <a:lstStyle>
            <a:lvl1pPr>
              <a:defRPr/>
            </a:lvl1pPr>
          </a:lstStyle>
          <a:p>
            <a:endParaRPr lang="en-US" altLang="ko-KR" dirty="0"/>
          </a:p>
        </p:txBody>
      </p:sp>
      <p:sp>
        <p:nvSpPr>
          <p:cNvPr id="9" name="Slide Number Placeholder 8"/>
          <p:cNvSpPr>
            <a:spLocks noGrp="1"/>
          </p:cNvSpPr>
          <p:nvPr>
            <p:ph type="sldNum" sz="quarter" idx="12"/>
          </p:nvPr>
        </p:nvSpPr>
        <p:spPr>
          <a:xfrm>
            <a:off x="34075952" y="29992640"/>
            <a:ext cx="9906000" cy="2193925"/>
          </a:xfrm>
        </p:spPr>
        <p:txBody>
          <a:bodyPr/>
          <a:lstStyle>
            <a:lvl1pPr>
              <a:defRPr/>
            </a:lvl1pPr>
          </a:lstStyle>
          <a:p>
            <a:fld id="{3FEB30DC-DF58-4478-809F-DF686E71849D}" type="slidenum">
              <a:rPr lang="ko-KR" altLang="en-US"/>
              <a:pPr/>
              <a:t>‹#›</a:t>
            </a:fld>
            <a:endParaRPr lang="en-US" altLang="ko-KR" dirty="0"/>
          </a:p>
        </p:txBody>
      </p:sp>
    </p:spTree>
    <p:extLst>
      <p:ext uri="{BB962C8B-B14F-4D97-AF65-F5344CB8AC3E}">
        <p14:creationId xmlns:p14="http://schemas.microsoft.com/office/powerpoint/2010/main" val="804570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AAE0D-C270-4722-8FB0-8AD685CAA3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661F40-2711-4FA4-ACA7-21FDD03231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36C8C3-D508-4985-B0E6-4F3932F2CA02}"/>
              </a:ext>
            </a:extLst>
          </p:cNvPr>
          <p:cNvSpPr>
            <a:spLocks noGrp="1"/>
          </p:cNvSpPr>
          <p:nvPr>
            <p:ph type="dt" sz="half" idx="10"/>
          </p:nvPr>
        </p:nvSpPr>
        <p:spPr/>
        <p:txBody>
          <a:bodyPr/>
          <a:lstStyle/>
          <a:p>
            <a:endParaRPr lang="en-US" altLang="ko-KR" dirty="0"/>
          </a:p>
        </p:txBody>
      </p:sp>
      <p:sp>
        <p:nvSpPr>
          <p:cNvPr id="5" name="Footer Placeholder 4">
            <a:extLst>
              <a:ext uri="{FF2B5EF4-FFF2-40B4-BE49-F238E27FC236}">
                <a16:creationId xmlns:a16="http://schemas.microsoft.com/office/drawing/2014/main" id="{BC2AEC3E-E1D8-42E2-80BD-805D5208FAA5}"/>
              </a:ext>
            </a:extLst>
          </p:cNvPr>
          <p:cNvSpPr>
            <a:spLocks noGrp="1"/>
          </p:cNvSpPr>
          <p:nvPr>
            <p:ph type="ftr" sz="quarter" idx="11"/>
          </p:nvPr>
        </p:nvSpPr>
        <p:spPr/>
        <p:txBody>
          <a:bodyPr/>
          <a:lstStyle/>
          <a:p>
            <a:endParaRPr lang="en-US" altLang="ko-KR" dirty="0"/>
          </a:p>
        </p:txBody>
      </p:sp>
      <p:sp>
        <p:nvSpPr>
          <p:cNvPr id="6" name="Slide Number Placeholder 5">
            <a:extLst>
              <a:ext uri="{FF2B5EF4-FFF2-40B4-BE49-F238E27FC236}">
                <a16:creationId xmlns:a16="http://schemas.microsoft.com/office/drawing/2014/main" id="{483CE7E3-C9CB-4680-88D9-23C421CCD64A}"/>
              </a:ext>
            </a:extLst>
          </p:cNvPr>
          <p:cNvSpPr>
            <a:spLocks noGrp="1"/>
          </p:cNvSpPr>
          <p:nvPr>
            <p:ph type="sldNum" sz="quarter" idx="12"/>
          </p:nvPr>
        </p:nvSpPr>
        <p:spPr/>
        <p:txBody>
          <a:bodyPr/>
          <a:lstStyle/>
          <a:p>
            <a:fld id="{D9A06610-EC9A-41E9-B831-792778B4EAE2}" type="slidenum">
              <a:rPr lang="ko-KR" altLang="en-US" smtClean="0"/>
              <a:pPr/>
              <a:t>‹#›</a:t>
            </a:fld>
            <a:endParaRPr lang="en-US" altLang="ko-KR" dirty="0"/>
          </a:p>
        </p:txBody>
      </p:sp>
    </p:spTree>
    <p:extLst>
      <p:ext uri="{BB962C8B-B14F-4D97-AF65-F5344CB8AC3E}">
        <p14:creationId xmlns:p14="http://schemas.microsoft.com/office/powerpoint/2010/main" val="1450604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FBA3F-174D-48D1-AC4E-9CF287335E7A}"/>
              </a:ext>
            </a:extLst>
          </p:cNvPr>
          <p:cNvSpPr>
            <a:spLocks noGrp="1"/>
          </p:cNvSpPr>
          <p:nvPr>
            <p:ph type="title"/>
          </p:nvPr>
        </p:nvSpPr>
        <p:spPr>
          <a:xfrm>
            <a:off x="3244215" y="8206748"/>
            <a:ext cx="41010840" cy="13693137"/>
          </a:xfrm>
        </p:spPr>
        <p:txBody>
          <a:bodyPr anchor="b"/>
          <a:lstStyle>
            <a:lvl1pPr>
              <a:defRPr sz="23600"/>
            </a:lvl1pPr>
          </a:lstStyle>
          <a:p>
            <a:r>
              <a:rPr lang="en-US"/>
              <a:t>Click to edit Master title style</a:t>
            </a:r>
          </a:p>
        </p:txBody>
      </p:sp>
      <p:sp>
        <p:nvSpPr>
          <p:cNvPr id="3" name="Text Placeholder 2">
            <a:extLst>
              <a:ext uri="{FF2B5EF4-FFF2-40B4-BE49-F238E27FC236}">
                <a16:creationId xmlns:a16="http://schemas.microsoft.com/office/drawing/2014/main" id="{CA3DA80C-00DD-42C4-ACF8-32E54FE027D3}"/>
              </a:ext>
            </a:extLst>
          </p:cNvPr>
          <p:cNvSpPr>
            <a:spLocks noGrp="1"/>
          </p:cNvSpPr>
          <p:nvPr>
            <p:ph type="body" idx="1"/>
          </p:nvPr>
        </p:nvSpPr>
        <p:spPr>
          <a:xfrm>
            <a:off x="3244215" y="22029428"/>
            <a:ext cx="41010840" cy="7200897"/>
          </a:xfrm>
        </p:spPr>
        <p:txBody>
          <a:bodyPr/>
          <a:lstStyle>
            <a:lvl1pPr marL="0" indent="0">
              <a:buNone/>
              <a:defRPr sz="9500">
                <a:solidFill>
                  <a:schemeClr val="tx1">
                    <a:tint val="75000"/>
                  </a:schemeClr>
                </a:solidFill>
              </a:defRPr>
            </a:lvl1pPr>
            <a:lvl2pPr marL="1801459" indent="0">
              <a:buNone/>
              <a:defRPr sz="7900">
                <a:solidFill>
                  <a:schemeClr val="tx1">
                    <a:tint val="75000"/>
                  </a:schemeClr>
                </a:solidFill>
              </a:defRPr>
            </a:lvl2pPr>
            <a:lvl3pPr marL="3602919" indent="0">
              <a:buNone/>
              <a:defRPr sz="7100">
                <a:solidFill>
                  <a:schemeClr val="tx1">
                    <a:tint val="75000"/>
                  </a:schemeClr>
                </a:solidFill>
              </a:defRPr>
            </a:lvl3pPr>
            <a:lvl4pPr marL="5404378" indent="0">
              <a:buNone/>
              <a:defRPr sz="6300">
                <a:solidFill>
                  <a:schemeClr val="tx1">
                    <a:tint val="75000"/>
                  </a:schemeClr>
                </a:solidFill>
              </a:defRPr>
            </a:lvl4pPr>
            <a:lvl5pPr marL="7205838" indent="0">
              <a:buNone/>
              <a:defRPr sz="6300">
                <a:solidFill>
                  <a:schemeClr val="tx1">
                    <a:tint val="75000"/>
                  </a:schemeClr>
                </a:solidFill>
              </a:defRPr>
            </a:lvl5pPr>
            <a:lvl6pPr marL="9007297" indent="0">
              <a:buNone/>
              <a:defRPr sz="6300">
                <a:solidFill>
                  <a:schemeClr val="tx1">
                    <a:tint val="75000"/>
                  </a:schemeClr>
                </a:solidFill>
              </a:defRPr>
            </a:lvl6pPr>
            <a:lvl7pPr marL="10808757" indent="0">
              <a:buNone/>
              <a:defRPr sz="6300">
                <a:solidFill>
                  <a:schemeClr val="tx1">
                    <a:tint val="75000"/>
                  </a:schemeClr>
                </a:solidFill>
              </a:defRPr>
            </a:lvl7pPr>
            <a:lvl8pPr marL="12610216" indent="0">
              <a:buNone/>
              <a:defRPr sz="6300">
                <a:solidFill>
                  <a:schemeClr val="tx1">
                    <a:tint val="75000"/>
                  </a:schemeClr>
                </a:solidFill>
              </a:defRPr>
            </a:lvl8pPr>
            <a:lvl9pPr marL="14411676" indent="0">
              <a:buNone/>
              <a:defRPr sz="63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F2987-0063-45CC-9248-F88D43E596D1}"/>
              </a:ext>
            </a:extLst>
          </p:cNvPr>
          <p:cNvSpPr>
            <a:spLocks noGrp="1"/>
          </p:cNvSpPr>
          <p:nvPr>
            <p:ph type="dt" sz="half" idx="10"/>
          </p:nvPr>
        </p:nvSpPr>
        <p:spPr/>
        <p:txBody>
          <a:bodyPr/>
          <a:lstStyle/>
          <a:p>
            <a:endParaRPr lang="en-US" altLang="ko-KR" dirty="0"/>
          </a:p>
        </p:txBody>
      </p:sp>
      <p:sp>
        <p:nvSpPr>
          <p:cNvPr id="5" name="Footer Placeholder 4">
            <a:extLst>
              <a:ext uri="{FF2B5EF4-FFF2-40B4-BE49-F238E27FC236}">
                <a16:creationId xmlns:a16="http://schemas.microsoft.com/office/drawing/2014/main" id="{7B5CC1A9-BBF3-4103-9246-72D8A9A4E89F}"/>
              </a:ext>
            </a:extLst>
          </p:cNvPr>
          <p:cNvSpPr>
            <a:spLocks noGrp="1"/>
          </p:cNvSpPr>
          <p:nvPr>
            <p:ph type="ftr" sz="quarter" idx="11"/>
          </p:nvPr>
        </p:nvSpPr>
        <p:spPr/>
        <p:txBody>
          <a:bodyPr/>
          <a:lstStyle/>
          <a:p>
            <a:endParaRPr lang="en-US" altLang="ko-KR" dirty="0"/>
          </a:p>
        </p:txBody>
      </p:sp>
      <p:sp>
        <p:nvSpPr>
          <p:cNvPr id="6" name="Slide Number Placeholder 5">
            <a:extLst>
              <a:ext uri="{FF2B5EF4-FFF2-40B4-BE49-F238E27FC236}">
                <a16:creationId xmlns:a16="http://schemas.microsoft.com/office/drawing/2014/main" id="{92FE3FFF-7D15-4552-B2D5-61847A987EA6}"/>
              </a:ext>
            </a:extLst>
          </p:cNvPr>
          <p:cNvSpPr>
            <a:spLocks noGrp="1"/>
          </p:cNvSpPr>
          <p:nvPr>
            <p:ph type="sldNum" sz="quarter" idx="12"/>
          </p:nvPr>
        </p:nvSpPr>
        <p:spPr/>
        <p:txBody>
          <a:bodyPr/>
          <a:lstStyle/>
          <a:p>
            <a:fld id="{8BF3CF41-AB70-48CD-8D91-640BADF43923}" type="slidenum">
              <a:rPr lang="ko-KR" altLang="en-US" smtClean="0"/>
              <a:pPr/>
              <a:t>‹#›</a:t>
            </a:fld>
            <a:endParaRPr lang="en-US" altLang="ko-KR" dirty="0"/>
          </a:p>
        </p:txBody>
      </p:sp>
    </p:spTree>
    <p:extLst>
      <p:ext uri="{BB962C8B-B14F-4D97-AF65-F5344CB8AC3E}">
        <p14:creationId xmlns:p14="http://schemas.microsoft.com/office/powerpoint/2010/main" val="4102305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9B1C2-5FBC-4325-B537-A261D8B537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C3B261-C255-4C1A-AC63-D8BE6A12B4CD}"/>
              </a:ext>
            </a:extLst>
          </p:cNvPr>
          <p:cNvSpPr>
            <a:spLocks noGrp="1"/>
          </p:cNvSpPr>
          <p:nvPr>
            <p:ph sz="half" idx="1"/>
          </p:nvPr>
        </p:nvSpPr>
        <p:spPr>
          <a:xfrm>
            <a:off x="3268980" y="8763002"/>
            <a:ext cx="20208240" cy="20886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7F525C-0360-4185-9365-6521BFAA0752}"/>
              </a:ext>
            </a:extLst>
          </p:cNvPr>
          <p:cNvSpPr>
            <a:spLocks noGrp="1"/>
          </p:cNvSpPr>
          <p:nvPr>
            <p:ph sz="half" idx="2"/>
          </p:nvPr>
        </p:nvSpPr>
        <p:spPr>
          <a:xfrm>
            <a:off x="24071580" y="8763002"/>
            <a:ext cx="20208240" cy="20886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D707877-6314-49B9-A24B-3F869306AF2A}"/>
              </a:ext>
            </a:extLst>
          </p:cNvPr>
          <p:cNvSpPr>
            <a:spLocks noGrp="1"/>
          </p:cNvSpPr>
          <p:nvPr>
            <p:ph type="dt" sz="half" idx="10"/>
          </p:nvPr>
        </p:nvSpPr>
        <p:spPr/>
        <p:txBody>
          <a:bodyPr/>
          <a:lstStyle/>
          <a:p>
            <a:endParaRPr lang="en-US" altLang="ko-KR" dirty="0"/>
          </a:p>
        </p:txBody>
      </p:sp>
      <p:sp>
        <p:nvSpPr>
          <p:cNvPr id="6" name="Footer Placeholder 5">
            <a:extLst>
              <a:ext uri="{FF2B5EF4-FFF2-40B4-BE49-F238E27FC236}">
                <a16:creationId xmlns:a16="http://schemas.microsoft.com/office/drawing/2014/main" id="{80B036DB-1511-46E3-A421-0B82A7C2F0B2}"/>
              </a:ext>
            </a:extLst>
          </p:cNvPr>
          <p:cNvSpPr>
            <a:spLocks noGrp="1"/>
          </p:cNvSpPr>
          <p:nvPr>
            <p:ph type="ftr" sz="quarter" idx="11"/>
          </p:nvPr>
        </p:nvSpPr>
        <p:spPr/>
        <p:txBody>
          <a:bodyPr/>
          <a:lstStyle/>
          <a:p>
            <a:endParaRPr lang="en-US" altLang="ko-KR" dirty="0"/>
          </a:p>
        </p:txBody>
      </p:sp>
      <p:sp>
        <p:nvSpPr>
          <p:cNvPr id="7" name="Slide Number Placeholder 6">
            <a:extLst>
              <a:ext uri="{FF2B5EF4-FFF2-40B4-BE49-F238E27FC236}">
                <a16:creationId xmlns:a16="http://schemas.microsoft.com/office/drawing/2014/main" id="{69B3AB40-8FEB-4778-84E7-3990ABB50EB8}"/>
              </a:ext>
            </a:extLst>
          </p:cNvPr>
          <p:cNvSpPr>
            <a:spLocks noGrp="1"/>
          </p:cNvSpPr>
          <p:nvPr>
            <p:ph type="sldNum" sz="quarter" idx="12"/>
          </p:nvPr>
        </p:nvSpPr>
        <p:spPr/>
        <p:txBody>
          <a:bodyPr/>
          <a:lstStyle/>
          <a:p>
            <a:fld id="{EDDC76E4-0BDF-4D5D-9CE8-58F7B24F1FCE}" type="slidenum">
              <a:rPr lang="ko-KR" altLang="en-US" smtClean="0"/>
              <a:pPr/>
              <a:t>‹#›</a:t>
            </a:fld>
            <a:endParaRPr lang="en-US" altLang="ko-KR" dirty="0"/>
          </a:p>
        </p:txBody>
      </p:sp>
    </p:spTree>
    <p:extLst>
      <p:ext uri="{BB962C8B-B14F-4D97-AF65-F5344CB8AC3E}">
        <p14:creationId xmlns:p14="http://schemas.microsoft.com/office/powerpoint/2010/main" val="1123736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01D84-D3FE-40C9-BB84-1B2B062F3148}"/>
              </a:ext>
            </a:extLst>
          </p:cNvPr>
          <p:cNvSpPr>
            <a:spLocks noGrp="1"/>
          </p:cNvSpPr>
          <p:nvPr>
            <p:ph type="title"/>
          </p:nvPr>
        </p:nvSpPr>
        <p:spPr>
          <a:xfrm>
            <a:off x="3275173" y="1752605"/>
            <a:ext cx="41010840" cy="636270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FE5ABF-FD6B-4655-9CD1-29C495C3AC35}"/>
              </a:ext>
            </a:extLst>
          </p:cNvPr>
          <p:cNvSpPr>
            <a:spLocks noGrp="1"/>
          </p:cNvSpPr>
          <p:nvPr>
            <p:ph type="body" idx="1"/>
          </p:nvPr>
        </p:nvSpPr>
        <p:spPr>
          <a:xfrm>
            <a:off x="3275178" y="8069585"/>
            <a:ext cx="20115369" cy="3954777"/>
          </a:xfrm>
        </p:spPr>
        <p:txBody>
          <a:bodyPr anchor="b"/>
          <a:lstStyle>
            <a:lvl1pPr marL="0" indent="0">
              <a:buNone/>
              <a:defRPr sz="9500" b="1"/>
            </a:lvl1pPr>
            <a:lvl2pPr marL="1801459" indent="0">
              <a:buNone/>
              <a:defRPr sz="7900" b="1"/>
            </a:lvl2pPr>
            <a:lvl3pPr marL="3602919" indent="0">
              <a:buNone/>
              <a:defRPr sz="7100" b="1"/>
            </a:lvl3pPr>
            <a:lvl4pPr marL="5404378" indent="0">
              <a:buNone/>
              <a:defRPr sz="6300" b="1"/>
            </a:lvl4pPr>
            <a:lvl5pPr marL="7205838" indent="0">
              <a:buNone/>
              <a:defRPr sz="6300" b="1"/>
            </a:lvl5pPr>
            <a:lvl6pPr marL="9007297" indent="0">
              <a:buNone/>
              <a:defRPr sz="6300" b="1"/>
            </a:lvl6pPr>
            <a:lvl7pPr marL="10808757" indent="0">
              <a:buNone/>
              <a:defRPr sz="6300" b="1"/>
            </a:lvl7pPr>
            <a:lvl8pPr marL="12610216" indent="0">
              <a:buNone/>
              <a:defRPr sz="6300" b="1"/>
            </a:lvl8pPr>
            <a:lvl9pPr marL="14411676" indent="0">
              <a:buNone/>
              <a:defRPr sz="6300" b="1"/>
            </a:lvl9pPr>
          </a:lstStyle>
          <a:p>
            <a:pPr lvl="0"/>
            <a:r>
              <a:rPr lang="en-US"/>
              <a:t>Click to edit Master text styles</a:t>
            </a:r>
          </a:p>
        </p:txBody>
      </p:sp>
      <p:sp>
        <p:nvSpPr>
          <p:cNvPr id="4" name="Content Placeholder 3">
            <a:extLst>
              <a:ext uri="{FF2B5EF4-FFF2-40B4-BE49-F238E27FC236}">
                <a16:creationId xmlns:a16="http://schemas.microsoft.com/office/drawing/2014/main" id="{21BC788B-E85C-445E-B0BC-8F366E834CF4}"/>
              </a:ext>
            </a:extLst>
          </p:cNvPr>
          <p:cNvSpPr>
            <a:spLocks noGrp="1"/>
          </p:cNvSpPr>
          <p:nvPr>
            <p:ph sz="half" idx="2"/>
          </p:nvPr>
        </p:nvSpPr>
        <p:spPr>
          <a:xfrm>
            <a:off x="3275178" y="12024362"/>
            <a:ext cx="20115369" cy="176860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D4B375-2B31-4AA1-940C-80D703B1E8E3}"/>
              </a:ext>
            </a:extLst>
          </p:cNvPr>
          <p:cNvSpPr>
            <a:spLocks noGrp="1"/>
          </p:cNvSpPr>
          <p:nvPr>
            <p:ph type="body" sz="quarter" idx="3"/>
          </p:nvPr>
        </p:nvSpPr>
        <p:spPr>
          <a:xfrm>
            <a:off x="24071580" y="8069585"/>
            <a:ext cx="20214433" cy="3954777"/>
          </a:xfrm>
        </p:spPr>
        <p:txBody>
          <a:bodyPr anchor="b"/>
          <a:lstStyle>
            <a:lvl1pPr marL="0" indent="0">
              <a:buNone/>
              <a:defRPr sz="9500" b="1"/>
            </a:lvl1pPr>
            <a:lvl2pPr marL="1801459" indent="0">
              <a:buNone/>
              <a:defRPr sz="7900" b="1"/>
            </a:lvl2pPr>
            <a:lvl3pPr marL="3602919" indent="0">
              <a:buNone/>
              <a:defRPr sz="7100" b="1"/>
            </a:lvl3pPr>
            <a:lvl4pPr marL="5404378" indent="0">
              <a:buNone/>
              <a:defRPr sz="6300" b="1"/>
            </a:lvl4pPr>
            <a:lvl5pPr marL="7205838" indent="0">
              <a:buNone/>
              <a:defRPr sz="6300" b="1"/>
            </a:lvl5pPr>
            <a:lvl6pPr marL="9007297" indent="0">
              <a:buNone/>
              <a:defRPr sz="6300" b="1"/>
            </a:lvl6pPr>
            <a:lvl7pPr marL="10808757" indent="0">
              <a:buNone/>
              <a:defRPr sz="6300" b="1"/>
            </a:lvl7pPr>
            <a:lvl8pPr marL="12610216" indent="0">
              <a:buNone/>
              <a:defRPr sz="6300" b="1"/>
            </a:lvl8pPr>
            <a:lvl9pPr marL="14411676" indent="0">
              <a:buNone/>
              <a:defRPr sz="6300" b="1"/>
            </a:lvl9pPr>
          </a:lstStyle>
          <a:p>
            <a:pPr lvl="0"/>
            <a:r>
              <a:rPr lang="en-US"/>
              <a:t>Click to edit Master text styles</a:t>
            </a:r>
          </a:p>
        </p:txBody>
      </p:sp>
      <p:sp>
        <p:nvSpPr>
          <p:cNvPr id="6" name="Content Placeholder 5">
            <a:extLst>
              <a:ext uri="{FF2B5EF4-FFF2-40B4-BE49-F238E27FC236}">
                <a16:creationId xmlns:a16="http://schemas.microsoft.com/office/drawing/2014/main" id="{321F98D4-A08A-4F7D-AC68-951738DD62A3}"/>
              </a:ext>
            </a:extLst>
          </p:cNvPr>
          <p:cNvSpPr>
            <a:spLocks noGrp="1"/>
          </p:cNvSpPr>
          <p:nvPr>
            <p:ph sz="quarter" idx="4"/>
          </p:nvPr>
        </p:nvSpPr>
        <p:spPr>
          <a:xfrm>
            <a:off x="24071580" y="12024362"/>
            <a:ext cx="20214433" cy="176860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794F86-AF71-455A-BDA4-511F6E4ABC14}"/>
              </a:ext>
            </a:extLst>
          </p:cNvPr>
          <p:cNvSpPr>
            <a:spLocks noGrp="1"/>
          </p:cNvSpPr>
          <p:nvPr>
            <p:ph type="dt" sz="half" idx="10"/>
          </p:nvPr>
        </p:nvSpPr>
        <p:spPr/>
        <p:txBody>
          <a:bodyPr/>
          <a:lstStyle/>
          <a:p>
            <a:endParaRPr lang="en-US" altLang="ko-KR" dirty="0"/>
          </a:p>
        </p:txBody>
      </p:sp>
      <p:sp>
        <p:nvSpPr>
          <p:cNvPr id="8" name="Footer Placeholder 7">
            <a:extLst>
              <a:ext uri="{FF2B5EF4-FFF2-40B4-BE49-F238E27FC236}">
                <a16:creationId xmlns:a16="http://schemas.microsoft.com/office/drawing/2014/main" id="{A9233F23-15D6-441B-8E97-03FBC4DB74B7}"/>
              </a:ext>
            </a:extLst>
          </p:cNvPr>
          <p:cNvSpPr>
            <a:spLocks noGrp="1"/>
          </p:cNvSpPr>
          <p:nvPr>
            <p:ph type="ftr" sz="quarter" idx="11"/>
          </p:nvPr>
        </p:nvSpPr>
        <p:spPr/>
        <p:txBody>
          <a:bodyPr/>
          <a:lstStyle/>
          <a:p>
            <a:endParaRPr lang="en-US" altLang="ko-KR" dirty="0"/>
          </a:p>
        </p:txBody>
      </p:sp>
      <p:sp>
        <p:nvSpPr>
          <p:cNvPr id="9" name="Slide Number Placeholder 8">
            <a:extLst>
              <a:ext uri="{FF2B5EF4-FFF2-40B4-BE49-F238E27FC236}">
                <a16:creationId xmlns:a16="http://schemas.microsoft.com/office/drawing/2014/main" id="{FF8155B1-100F-4F30-A4D1-DF596432D2B3}"/>
              </a:ext>
            </a:extLst>
          </p:cNvPr>
          <p:cNvSpPr>
            <a:spLocks noGrp="1"/>
          </p:cNvSpPr>
          <p:nvPr>
            <p:ph type="sldNum" sz="quarter" idx="12"/>
          </p:nvPr>
        </p:nvSpPr>
        <p:spPr/>
        <p:txBody>
          <a:bodyPr/>
          <a:lstStyle/>
          <a:p>
            <a:fld id="{831F0E62-EE23-466E-93A4-BFC692EEA7A3}" type="slidenum">
              <a:rPr lang="ko-KR" altLang="en-US" smtClean="0"/>
              <a:pPr/>
              <a:t>‹#›</a:t>
            </a:fld>
            <a:endParaRPr lang="en-US" altLang="ko-KR" dirty="0"/>
          </a:p>
        </p:txBody>
      </p:sp>
    </p:spTree>
    <p:extLst>
      <p:ext uri="{BB962C8B-B14F-4D97-AF65-F5344CB8AC3E}">
        <p14:creationId xmlns:p14="http://schemas.microsoft.com/office/powerpoint/2010/main" val="669576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47F77-CCD8-4E01-9356-7A976AD6D3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C65E8C-A73F-4C98-9EC1-D3A0887972D6}"/>
              </a:ext>
            </a:extLst>
          </p:cNvPr>
          <p:cNvSpPr>
            <a:spLocks noGrp="1"/>
          </p:cNvSpPr>
          <p:nvPr>
            <p:ph type="dt" sz="half" idx="10"/>
          </p:nvPr>
        </p:nvSpPr>
        <p:spPr/>
        <p:txBody>
          <a:bodyPr/>
          <a:lstStyle/>
          <a:p>
            <a:endParaRPr lang="en-US" altLang="ko-KR" dirty="0"/>
          </a:p>
        </p:txBody>
      </p:sp>
      <p:sp>
        <p:nvSpPr>
          <p:cNvPr id="4" name="Footer Placeholder 3">
            <a:extLst>
              <a:ext uri="{FF2B5EF4-FFF2-40B4-BE49-F238E27FC236}">
                <a16:creationId xmlns:a16="http://schemas.microsoft.com/office/drawing/2014/main" id="{638D0116-EC2D-4713-8252-0812A4AB9AD6}"/>
              </a:ext>
            </a:extLst>
          </p:cNvPr>
          <p:cNvSpPr>
            <a:spLocks noGrp="1"/>
          </p:cNvSpPr>
          <p:nvPr>
            <p:ph type="ftr" sz="quarter" idx="11"/>
          </p:nvPr>
        </p:nvSpPr>
        <p:spPr/>
        <p:txBody>
          <a:bodyPr/>
          <a:lstStyle/>
          <a:p>
            <a:endParaRPr lang="en-US" altLang="ko-KR" dirty="0"/>
          </a:p>
        </p:txBody>
      </p:sp>
      <p:sp>
        <p:nvSpPr>
          <p:cNvPr id="5" name="Slide Number Placeholder 4">
            <a:extLst>
              <a:ext uri="{FF2B5EF4-FFF2-40B4-BE49-F238E27FC236}">
                <a16:creationId xmlns:a16="http://schemas.microsoft.com/office/drawing/2014/main" id="{CF00B62E-9CDA-4360-B979-31A01BFCE4B3}"/>
              </a:ext>
            </a:extLst>
          </p:cNvPr>
          <p:cNvSpPr>
            <a:spLocks noGrp="1"/>
          </p:cNvSpPr>
          <p:nvPr>
            <p:ph type="sldNum" sz="quarter" idx="12"/>
          </p:nvPr>
        </p:nvSpPr>
        <p:spPr/>
        <p:txBody>
          <a:bodyPr/>
          <a:lstStyle/>
          <a:p>
            <a:fld id="{245FF7A8-5EDB-441C-A5DA-D6D619F25853}" type="slidenum">
              <a:rPr lang="ko-KR" altLang="en-US" smtClean="0"/>
              <a:pPr/>
              <a:t>‹#›</a:t>
            </a:fld>
            <a:endParaRPr lang="en-US" altLang="ko-KR" dirty="0"/>
          </a:p>
        </p:txBody>
      </p:sp>
    </p:spTree>
    <p:extLst>
      <p:ext uri="{BB962C8B-B14F-4D97-AF65-F5344CB8AC3E}">
        <p14:creationId xmlns:p14="http://schemas.microsoft.com/office/powerpoint/2010/main" val="704605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E827D8-A255-42B1-9FCD-AD8E770AEAB9}"/>
              </a:ext>
            </a:extLst>
          </p:cNvPr>
          <p:cNvSpPr>
            <a:spLocks noGrp="1"/>
          </p:cNvSpPr>
          <p:nvPr>
            <p:ph type="dt" sz="half" idx="10"/>
          </p:nvPr>
        </p:nvSpPr>
        <p:spPr/>
        <p:txBody>
          <a:bodyPr/>
          <a:lstStyle/>
          <a:p>
            <a:endParaRPr lang="en-US" altLang="ko-KR" dirty="0"/>
          </a:p>
        </p:txBody>
      </p:sp>
      <p:sp>
        <p:nvSpPr>
          <p:cNvPr id="3" name="Footer Placeholder 2">
            <a:extLst>
              <a:ext uri="{FF2B5EF4-FFF2-40B4-BE49-F238E27FC236}">
                <a16:creationId xmlns:a16="http://schemas.microsoft.com/office/drawing/2014/main" id="{399221EA-2031-4EC6-9A1A-37D10AA2ACAE}"/>
              </a:ext>
            </a:extLst>
          </p:cNvPr>
          <p:cNvSpPr>
            <a:spLocks noGrp="1"/>
          </p:cNvSpPr>
          <p:nvPr>
            <p:ph type="ftr" sz="quarter" idx="11"/>
          </p:nvPr>
        </p:nvSpPr>
        <p:spPr/>
        <p:txBody>
          <a:bodyPr/>
          <a:lstStyle/>
          <a:p>
            <a:endParaRPr lang="en-US" altLang="ko-KR" dirty="0"/>
          </a:p>
        </p:txBody>
      </p:sp>
      <p:sp>
        <p:nvSpPr>
          <p:cNvPr id="4" name="Slide Number Placeholder 3">
            <a:extLst>
              <a:ext uri="{FF2B5EF4-FFF2-40B4-BE49-F238E27FC236}">
                <a16:creationId xmlns:a16="http://schemas.microsoft.com/office/drawing/2014/main" id="{056B2004-E2E2-4F72-88A9-C72ACB2377B4}"/>
              </a:ext>
            </a:extLst>
          </p:cNvPr>
          <p:cNvSpPr>
            <a:spLocks noGrp="1"/>
          </p:cNvSpPr>
          <p:nvPr>
            <p:ph type="sldNum" sz="quarter" idx="12"/>
          </p:nvPr>
        </p:nvSpPr>
        <p:spPr/>
        <p:txBody>
          <a:bodyPr/>
          <a:lstStyle/>
          <a:p>
            <a:fld id="{9F4EF8D6-E27A-481E-9DA5-E01BC6024618}" type="slidenum">
              <a:rPr lang="ko-KR" altLang="en-US" smtClean="0"/>
              <a:pPr/>
              <a:t>‹#›</a:t>
            </a:fld>
            <a:endParaRPr lang="en-US" altLang="ko-KR" dirty="0"/>
          </a:p>
        </p:txBody>
      </p:sp>
    </p:spTree>
    <p:extLst>
      <p:ext uri="{BB962C8B-B14F-4D97-AF65-F5344CB8AC3E}">
        <p14:creationId xmlns:p14="http://schemas.microsoft.com/office/powerpoint/2010/main" val="1316627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AAC9-2D01-495A-A999-56E044CBCE38}"/>
              </a:ext>
            </a:extLst>
          </p:cNvPr>
          <p:cNvSpPr>
            <a:spLocks noGrp="1"/>
          </p:cNvSpPr>
          <p:nvPr>
            <p:ph type="title"/>
          </p:nvPr>
        </p:nvSpPr>
        <p:spPr>
          <a:xfrm>
            <a:off x="3275179" y="2194560"/>
            <a:ext cx="15335724" cy="7680960"/>
          </a:xfrm>
        </p:spPr>
        <p:txBody>
          <a:bodyPr anchor="b"/>
          <a:lstStyle>
            <a:lvl1pPr>
              <a:defRPr sz="12600"/>
            </a:lvl1pPr>
          </a:lstStyle>
          <a:p>
            <a:r>
              <a:rPr lang="en-US"/>
              <a:t>Click to edit Master title style</a:t>
            </a:r>
          </a:p>
        </p:txBody>
      </p:sp>
      <p:sp>
        <p:nvSpPr>
          <p:cNvPr id="3" name="Content Placeholder 2">
            <a:extLst>
              <a:ext uri="{FF2B5EF4-FFF2-40B4-BE49-F238E27FC236}">
                <a16:creationId xmlns:a16="http://schemas.microsoft.com/office/drawing/2014/main" id="{6568420F-0151-4D57-97B0-95EA8C5BFAD4}"/>
              </a:ext>
            </a:extLst>
          </p:cNvPr>
          <p:cNvSpPr>
            <a:spLocks noGrp="1"/>
          </p:cNvSpPr>
          <p:nvPr>
            <p:ph idx="1"/>
          </p:nvPr>
        </p:nvSpPr>
        <p:spPr>
          <a:xfrm>
            <a:off x="20214433" y="4739643"/>
            <a:ext cx="24071580" cy="23393400"/>
          </a:xfrm>
        </p:spPr>
        <p:txBody>
          <a:bodyPr/>
          <a:lstStyle>
            <a:lvl1pPr>
              <a:defRPr sz="12600"/>
            </a:lvl1pPr>
            <a:lvl2pPr>
              <a:defRPr sz="11000"/>
            </a:lvl2pPr>
            <a:lvl3pPr>
              <a:defRPr sz="9500"/>
            </a:lvl3pPr>
            <a:lvl4pPr>
              <a:defRPr sz="7900"/>
            </a:lvl4pPr>
            <a:lvl5pPr>
              <a:defRPr sz="7900"/>
            </a:lvl5pPr>
            <a:lvl6pPr>
              <a:defRPr sz="7900"/>
            </a:lvl6pPr>
            <a:lvl7pPr>
              <a:defRPr sz="7900"/>
            </a:lvl7pPr>
            <a:lvl8pPr>
              <a:defRPr sz="7900"/>
            </a:lvl8pPr>
            <a:lvl9pPr>
              <a:defRPr sz="7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7D633E-ED8E-4BA5-AF0F-1D4E459F5CA0}"/>
              </a:ext>
            </a:extLst>
          </p:cNvPr>
          <p:cNvSpPr>
            <a:spLocks noGrp="1"/>
          </p:cNvSpPr>
          <p:nvPr>
            <p:ph type="body" sz="half" idx="2"/>
          </p:nvPr>
        </p:nvSpPr>
        <p:spPr>
          <a:xfrm>
            <a:off x="3275179" y="9875522"/>
            <a:ext cx="15335724" cy="18295623"/>
          </a:xfrm>
        </p:spPr>
        <p:txBody>
          <a:bodyPr/>
          <a:lstStyle>
            <a:lvl1pPr marL="0" indent="0">
              <a:buNone/>
              <a:defRPr sz="6300"/>
            </a:lvl1pPr>
            <a:lvl2pPr marL="1801459" indent="0">
              <a:buNone/>
              <a:defRPr sz="5500"/>
            </a:lvl2pPr>
            <a:lvl3pPr marL="3602919" indent="0">
              <a:buNone/>
              <a:defRPr sz="4700"/>
            </a:lvl3pPr>
            <a:lvl4pPr marL="5404378" indent="0">
              <a:buNone/>
              <a:defRPr sz="3900"/>
            </a:lvl4pPr>
            <a:lvl5pPr marL="7205838" indent="0">
              <a:buNone/>
              <a:defRPr sz="3900"/>
            </a:lvl5pPr>
            <a:lvl6pPr marL="9007297" indent="0">
              <a:buNone/>
              <a:defRPr sz="3900"/>
            </a:lvl6pPr>
            <a:lvl7pPr marL="10808757" indent="0">
              <a:buNone/>
              <a:defRPr sz="3900"/>
            </a:lvl7pPr>
            <a:lvl8pPr marL="12610216" indent="0">
              <a:buNone/>
              <a:defRPr sz="3900"/>
            </a:lvl8pPr>
            <a:lvl9pPr marL="14411676" indent="0">
              <a:buNone/>
              <a:defRPr sz="3900"/>
            </a:lvl9pPr>
          </a:lstStyle>
          <a:p>
            <a:pPr lvl="0"/>
            <a:r>
              <a:rPr lang="en-US"/>
              <a:t>Click to edit Master text styles</a:t>
            </a:r>
          </a:p>
        </p:txBody>
      </p:sp>
      <p:sp>
        <p:nvSpPr>
          <p:cNvPr id="5" name="Date Placeholder 4">
            <a:extLst>
              <a:ext uri="{FF2B5EF4-FFF2-40B4-BE49-F238E27FC236}">
                <a16:creationId xmlns:a16="http://schemas.microsoft.com/office/drawing/2014/main" id="{E0C85F48-FD53-436A-B596-B6908E28C68F}"/>
              </a:ext>
            </a:extLst>
          </p:cNvPr>
          <p:cNvSpPr>
            <a:spLocks noGrp="1"/>
          </p:cNvSpPr>
          <p:nvPr>
            <p:ph type="dt" sz="half" idx="10"/>
          </p:nvPr>
        </p:nvSpPr>
        <p:spPr/>
        <p:txBody>
          <a:bodyPr/>
          <a:lstStyle/>
          <a:p>
            <a:endParaRPr lang="en-US" altLang="ko-KR" dirty="0"/>
          </a:p>
        </p:txBody>
      </p:sp>
      <p:sp>
        <p:nvSpPr>
          <p:cNvPr id="6" name="Footer Placeholder 5">
            <a:extLst>
              <a:ext uri="{FF2B5EF4-FFF2-40B4-BE49-F238E27FC236}">
                <a16:creationId xmlns:a16="http://schemas.microsoft.com/office/drawing/2014/main" id="{0557D175-20D6-4D15-9565-CE9BFFC992FB}"/>
              </a:ext>
            </a:extLst>
          </p:cNvPr>
          <p:cNvSpPr>
            <a:spLocks noGrp="1"/>
          </p:cNvSpPr>
          <p:nvPr>
            <p:ph type="ftr" sz="quarter" idx="11"/>
          </p:nvPr>
        </p:nvSpPr>
        <p:spPr/>
        <p:txBody>
          <a:bodyPr/>
          <a:lstStyle/>
          <a:p>
            <a:endParaRPr lang="en-US" altLang="ko-KR" dirty="0"/>
          </a:p>
        </p:txBody>
      </p:sp>
      <p:sp>
        <p:nvSpPr>
          <p:cNvPr id="7" name="Slide Number Placeholder 6">
            <a:extLst>
              <a:ext uri="{FF2B5EF4-FFF2-40B4-BE49-F238E27FC236}">
                <a16:creationId xmlns:a16="http://schemas.microsoft.com/office/drawing/2014/main" id="{4181DBD5-3C26-4CE8-B37D-85E9D4D8B02B}"/>
              </a:ext>
            </a:extLst>
          </p:cNvPr>
          <p:cNvSpPr>
            <a:spLocks noGrp="1"/>
          </p:cNvSpPr>
          <p:nvPr>
            <p:ph type="sldNum" sz="quarter" idx="12"/>
          </p:nvPr>
        </p:nvSpPr>
        <p:spPr/>
        <p:txBody>
          <a:bodyPr/>
          <a:lstStyle/>
          <a:p>
            <a:fld id="{F1697F73-69BC-45B5-AC41-5B605D1D03EB}" type="slidenum">
              <a:rPr lang="ko-KR" altLang="en-US" smtClean="0"/>
              <a:pPr/>
              <a:t>‹#›</a:t>
            </a:fld>
            <a:endParaRPr lang="en-US" altLang="ko-KR" dirty="0"/>
          </a:p>
        </p:txBody>
      </p:sp>
    </p:spTree>
    <p:extLst>
      <p:ext uri="{BB962C8B-B14F-4D97-AF65-F5344CB8AC3E}">
        <p14:creationId xmlns:p14="http://schemas.microsoft.com/office/powerpoint/2010/main" val="792094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99581-6ADB-4C20-A4E2-53466FFEF66A}"/>
              </a:ext>
            </a:extLst>
          </p:cNvPr>
          <p:cNvSpPr>
            <a:spLocks noGrp="1"/>
          </p:cNvSpPr>
          <p:nvPr>
            <p:ph type="title"/>
          </p:nvPr>
        </p:nvSpPr>
        <p:spPr>
          <a:xfrm>
            <a:off x="3275179" y="2194560"/>
            <a:ext cx="15335724" cy="7680960"/>
          </a:xfrm>
        </p:spPr>
        <p:txBody>
          <a:bodyPr anchor="b"/>
          <a:lstStyle>
            <a:lvl1pPr>
              <a:defRPr sz="12600"/>
            </a:lvl1pPr>
          </a:lstStyle>
          <a:p>
            <a:r>
              <a:rPr lang="en-US"/>
              <a:t>Click to edit Master title style</a:t>
            </a:r>
          </a:p>
        </p:txBody>
      </p:sp>
      <p:sp>
        <p:nvSpPr>
          <p:cNvPr id="3" name="Picture Placeholder 2">
            <a:extLst>
              <a:ext uri="{FF2B5EF4-FFF2-40B4-BE49-F238E27FC236}">
                <a16:creationId xmlns:a16="http://schemas.microsoft.com/office/drawing/2014/main" id="{8BD516B7-2AEE-494B-9046-1FA377950EEC}"/>
              </a:ext>
            </a:extLst>
          </p:cNvPr>
          <p:cNvSpPr>
            <a:spLocks noGrp="1"/>
          </p:cNvSpPr>
          <p:nvPr>
            <p:ph type="pic" idx="1"/>
          </p:nvPr>
        </p:nvSpPr>
        <p:spPr>
          <a:xfrm>
            <a:off x="20214433" y="4739643"/>
            <a:ext cx="24071580" cy="23393400"/>
          </a:xfrm>
        </p:spPr>
        <p:txBody>
          <a:bodyPr/>
          <a:lstStyle>
            <a:lvl1pPr marL="0" indent="0">
              <a:buNone/>
              <a:defRPr sz="12600"/>
            </a:lvl1pPr>
            <a:lvl2pPr marL="1801459" indent="0">
              <a:buNone/>
              <a:defRPr sz="11000"/>
            </a:lvl2pPr>
            <a:lvl3pPr marL="3602919" indent="0">
              <a:buNone/>
              <a:defRPr sz="9500"/>
            </a:lvl3pPr>
            <a:lvl4pPr marL="5404378" indent="0">
              <a:buNone/>
              <a:defRPr sz="7900"/>
            </a:lvl4pPr>
            <a:lvl5pPr marL="7205838" indent="0">
              <a:buNone/>
              <a:defRPr sz="7900"/>
            </a:lvl5pPr>
            <a:lvl6pPr marL="9007297" indent="0">
              <a:buNone/>
              <a:defRPr sz="7900"/>
            </a:lvl6pPr>
            <a:lvl7pPr marL="10808757" indent="0">
              <a:buNone/>
              <a:defRPr sz="7900"/>
            </a:lvl7pPr>
            <a:lvl8pPr marL="12610216" indent="0">
              <a:buNone/>
              <a:defRPr sz="7900"/>
            </a:lvl8pPr>
            <a:lvl9pPr marL="14411676" indent="0">
              <a:buNone/>
              <a:defRPr sz="7900"/>
            </a:lvl9pPr>
          </a:lstStyle>
          <a:p>
            <a:r>
              <a:rPr lang="en-US"/>
              <a:t>Click icon to add picture</a:t>
            </a:r>
          </a:p>
        </p:txBody>
      </p:sp>
      <p:sp>
        <p:nvSpPr>
          <p:cNvPr id="4" name="Text Placeholder 3">
            <a:extLst>
              <a:ext uri="{FF2B5EF4-FFF2-40B4-BE49-F238E27FC236}">
                <a16:creationId xmlns:a16="http://schemas.microsoft.com/office/drawing/2014/main" id="{549212CC-29BC-43E6-832A-0E83DEE746A0}"/>
              </a:ext>
            </a:extLst>
          </p:cNvPr>
          <p:cNvSpPr>
            <a:spLocks noGrp="1"/>
          </p:cNvSpPr>
          <p:nvPr>
            <p:ph type="body" sz="half" idx="2"/>
          </p:nvPr>
        </p:nvSpPr>
        <p:spPr>
          <a:xfrm>
            <a:off x="3275179" y="9875522"/>
            <a:ext cx="15335724" cy="18295623"/>
          </a:xfrm>
        </p:spPr>
        <p:txBody>
          <a:bodyPr/>
          <a:lstStyle>
            <a:lvl1pPr marL="0" indent="0">
              <a:buNone/>
              <a:defRPr sz="6300"/>
            </a:lvl1pPr>
            <a:lvl2pPr marL="1801459" indent="0">
              <a:buNone/>
              <a:defRPr sz="5500"/>
            </a:lvl2pPr>
            <a:lvl3pPr marL="3602919" indent="0">
              <a:buNone/>
              <a:defRPr sz="4700"/>
            </a:lvl3pPr>
            <a:lvl4pPr marL="5404378" indent="0">
              <a:buNone/>
              <a:defRPr sz="3900"/>
            </a:lvl4pPr>
            <a:lvl5pPr marL="7205838" indent="0">
              <a:buNone/>
              <a:defRPr sz="3900"/>
            </a:lvl5pPr>
            <a:lvl6pPr marL="9007297" indent="0">
              <a:buNone/>
              <a:defRPr sz="3900"/>
            </a:lvl6pPr>
            <a:lvl7pPr marL="10808757" indent="0">
              <a:buNone/>
              <a:defRPr sz="3900"/>
            </a:lvl7pPr>
            <a:lvl8pPr marL="12610216" indent="0">
              <a:buNone/>
              <a:defRPr sz="3900"/>
            </a:lvl8pPr>
            <a:lvl9pPr marL="14411676" indent="0">
              <a:buNone/>
              <a:defRPr sz="3900"/>
            </a:lvl9pPr>
          </a:lstStyle>
          <a:p>
            <a:pPr lvl="0"/>
            <a:r>
              <a:rPr lang="en-US"/>
              <a:t>Click to edit Master text styles</a:t>
            </a:r>
          </a:p>
        </p:txBody>
      </p:sp>
      <p:sp>
        <p:nvSpPr>
          <p:cNvPr id="5" name="Date Placeholder 4">
            <a:extLst>
              <a:ext uri="{FF2B5EF4-FFF2-40B4-BE49-F238E27FC236}">
                <a16:creationId xmlns:a16="http://schemas.microsoft.com/office/drawing/2014/main" id="{0A873786-3120-4A95-8F8E-282FE9FD2A69}"/>
              </a:ext>
            </a:extLst>
          </p:cNvPr>
          <p:cNvSpPr>
            <a:spLocks noGrp="1"/>
          </p:cNvSpPr>
          <p:nvPr>
            <p:ph type="dt" sz="half" idx="10"/>
          </p:nvPr>
        </p:nvSpPr>
        <p:spPr/>
        <p:txBody>
          <a:bodyPr/>
          <a:lstStyle/>
          <a:p>
            <a:endParaRPr lang="en-US" altLang="ko-KR" dirty="0"/>
          </a:p>
        </p:txBody>
      </p:sp>
      <p:sp>
        <p:nvSpPr>
          <p:cNvPr id="6" name="Footer Placeholder 5">
            <a:extLst>
              <a:ext uri="{FF2B5EF4-FFF2-40B4-BE49-F238E27FC236}">
                <a16:creationId xmlns:a16="http://schemas.microsoft.com/office/drawing/2014/main" id="{3014BFCE-7CCD-4CD5-B8FF-C1000A58AD70}"/>
              </a:ext>
            </a:extLst>
          </p:cNvPr>
          <p:cNvSpPr>
            <a:spLocks noGrp="1"/>
          </p:cNvSpPr>
          <p:nvPr>
            <p:ph type="ftr" sz="quarter" idx="11"/>
          </p:nvPr>
        </p:nvSpPr>
        <p:spPr/>
        <p:txBody>
          <a:bodyPr/>
          <a:lstStyle/>
          <a:p>
            <a:endParaRPr lang="en-US" altLang="ko-KR" dirty="0"/>
          </a:p>
        </p:txBody>
      </p:sp>
      <p:sp>
        <p:nvSpPr>
          <p:cNvPr id="7" name="Slide Number Placeholder 6">
            <a:extLst>
              <a:ext uri="{FF2B5EF4-FFF2-40B4-BE49-F238E27FC236}">
                <a16:creationId xmlns:a16="http://schemas.microsoft.com/office/drawing/2014/main" id="{0C096D6A-6A45-4B70-9A91-2E9991F1F8F0}"/>
              </a:ext>
            </a:extLst>
          </p:cNvPr>
          <p:cNvSpPr>
            <a:spLocks noGrp="1"/>
          </p:cNvSpPr>
          <p:nvPr>
            <p:ph type="sldNum" sz="quarter" idx="12"/>
          </p:nvPr>
        </p:nvSpPr>
        <p:spPr/>
        <p:txBody>
          <a:bodyPr/>
          <a:lstStyle/>
          <a:p>
            <a:fld id="{5ECC58A9-FA7C-4695-A6EC-0AFF70F678C5}" type="slidenum">
              <a:rPr lang="ko-KR" altLang="en-US" smtClean="0"/>
              <a:pPr/>
              <a:t>‹#›</a:t>
            </a:fld>
            <a:endParaRPr lang="en-US" altLang="ko-KR" dirty="0"/>
          </a:p>
        </p:txBody>
      </p:sp>
    </p:spTree>
    <p:extLst>
      <p:ext uri="{BB962C8B-B14F-4D97-AF65-F5344CB8AC3E}">
        <p14:creationId xmlns:p14="http://schemas.microsoft.com/office/powerpoint/2010/main" val="3949356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8C4AA6-537C-42DA-95A0-D18DEB208B31}"/>
              </a:ext>
            </a:extLst>
          </p:cNvPr>
          <p:cNvSpPr>
            <a:spLocks noGrp="1"/>
          </p:cNvSpPr>
          <p:nvPr>
            <p:ph type="title"/>
          </p:nvPr>
        </p:nvSpPr>
        <p:spPr>
          <a:xfrm>
            <a:off x="3268980" y="1752605"/>
            <a:ext cx="41010840" cy="6362703"/>
          </a:xfrm>
          <a:prstGeom prst="rect">
            <a:avLst/>
          </a:prstGeom>
        </p:spPr>
        <p:txBody>
          <a:bodyPr vert="horz" lIns="120097" tIns="60049" rIns="120097" bIns="60049"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527A7B-A17A-46A7-B643-ECB3F233557F}"/>
              </a:ext>
            </a:extLst>
          </p:cNvPr>
          <p:cNvSpPr>
            <a:spLocks noGrp="1"/>
          </p:cNvSpPr>
          <p:nvPr>
            <p:ph type="body" idx="1"/>
          </p:nvPr>
        </p:nvSpPr>
        <p:spPr>
          <a:xfrm>
            <a:off x="3268980" y="8763002"/>
            <a:ext cx="41010840" cy="20886423"/>
          </a:xfrm>
          <a:prstGeom prst="rect">
            <a:avLst/>
          </a:prstGeom>
        </p:spPr>
        <p:txBody>
          <a:bodyPr vert="horz" lIns="120097" tIns="60049" rIns="120097" bIns="600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8BF100-7FB3-4F35-9426-689AFB59341F}"/>
              </a:ext>
            </a:extLst>
          </p:cNvPr>
          <p:cNvSpPr>
            <a:spLocks noGrp="1"/>
          </p:cNvSpPr>
          <p:nvPr>
            <p:ph type="dt" sz="half" idx="2"/>
          </p:nvPr>
        </p:nvSpPr>
        <p:spPr>
          <a:xfrm>
            <a:off x="3268980" y="30510483"/>
            <a:ext cx="10698480" cy="1752600"/>
          </a:xfrm>
          <a:prstGeom prst="rect">
            <a:avLst/>
          </a:prstGeom>
        </p:spPr>
        <p:txBody>
          <a:bodyPr vert="horz" lIns="120097" tIns="60049" rIns="120097" bIns="60049" rtlCol="0" anchor="ctr"/>
          <a:lstStyle>
            <a:lvl1pPr algn="l">
              <a:defRPr sz="4700">
                <a:solidFill>
                  <a:schemeClr val="tx1">
                    <a:tint val="75000"/>
                  </a:schemeClr>
                </a:solidFill>
              </a:defRPr>
            </a:lvl1pPr>
          </a:lstStyle>
          <a:p>
            <a:endParaRPr lang="en-US" altLang="ko-KR" dirty="0"/>
          </a:p>
        </p:txBody>
      </p:sp>
      <p:sp>
        <p:nvSpPr>
          <p:cNvPr id="5" name="Footer Placeholder 4">
            <a:extLst>
              <a:ext uri="{FF2B5EF4-FFF2-40B4-BE49-F238E27FC236}">
                <a16:creationId xmlns:a16="http://schemas.microsoft.com/office/drawing/2014/main" id="{F529E7A4-6509-4FC6-A8E2-A750578047C8}"/>
              </a:ext>
            </a:extLst>
          </p:cNvPr>
          <p:cNvSpPr>
            <a:spLocks noGrp="1"/>
          </p:cNvSpPr>
          <p:nvPr>
            <p:ph type="ftr" sz="quarter" idx="3"/>
          </p:nvPr>
        </p:nvSpPr>
        <p:spPr>
          <a:xfrm>
            <a:off x="15750540" y="30510483"/>
            <a:ext cx="16047720" cy="1752600"/>
          </a:xfrm>
          <a:prstGeom prst="rect">
            <a:avLst/>
          </a:prstGeom>
        </p:spPr>
        <p:txBody>
          <a:bodyPr vert="horz" lIns="120097" tIns="60049" rIns="120097" bIns="60049" rtlCol="0" anchor="ctr"/>
          <a:lstStyle>
            <a:lvl1pPr algn="ctr">
              <a:defRPr sz="4700">
                <a:solidFill>
                  <a:schemeClr val="tx1">
                    <a:tint val="75000"/>
                  </a:schemeClr>
                </a:solidFill>
              </a:defRPr>
            </a:lvl1pPr>
          </a:lstStyle>
          <a:p>
            <a:endParaRPr lang="en-US" altLang="ko-KR" dirty="0"/>
          </a:p>
        </p:txBody>
      </p:sp>
      <p:sp>
        <p:nvSpPr>
          <p:cNvPr id="6" name="Slide Number Placeholder 5">
            <a:extLst>
              <a:ext uri="{FF2B5EF4-FFF2-40B4-BE49-F238E27FC236}">
                <a16:creationId xmlns:a16="http://schemas.microsoft.com/office/drawing/2014/main" id="{C1C875A1-675B-4C9F-A16B-2C4E6A121C88}"/>
              </a:ext>
            </a:extLst>
          </p:cNvPr>
          <p:cNvSpPr>
            <a:spLocks noGrp="1"/>
          </p:cNvSpPr>
          <p:nvPr>
            <p:ph type="sldNum" sz="quarter" idx="4"/>
          </p:nvPr>
        </p:nvSpPr>
        <p:spPr>
          <a:xfrm>
            <a:off x="33581340" y="30510483"/>
            <a:ext cx="10698480" cy="1752600"/>
          </a:xfrm>
          <a:prstGeom prst="rect">
            <a:avLst/>
          </a:prstGeom>
        </p:spPr>
        <p:txBody>
          <a:bodyPr vert="horz" lIns="120097" tIns="60049" rIns="120097" bIns="60049" rtlCol="0" anchor="ctr"/>
          <a:lstStyle>
            <a:lvl1pPr algn="r">
              <a:defRPr sz="4700">
                <a:solidFill>
                  <a:schemeClr val="tx1">
                    <a:tint val="75000"/>
                  </a:schemeClr>
                </a:solidFill>
              </a:defRPr>
            </a:lvl1pPr>
          </a:lstStyle>
          <a:p>
            <a:fld id="{474FF6BC-2A07-47AE-9C28-48E5A8470B61}" type="slidenum">
              <a:rPr lang="ko-KR" altLang="en-US" smtClean="0"/>
              <a:pPr/>
              <a:t>‹#›</a:t>
            </a:fld>
            <a:endParaRPr lang="en-US" altLang="ko-KR" dirty="0"/>
          </a:p>
        </p:txBody>
      </p:sp>
    </p:spTree>
    <p:extLst>
      <p:ext uri="{BB962C8B-B14F-4D97-AF65-F5344CB8AC3E}">
        <p14:creationId xmlns:p14="http://schemas.microsoft.com/office/powerpoint/2010/main" val="342308940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3602919" rtl="0" eaLnBrk="1" latinLnBrk="0" hangingPunct="1">
        <a:lnSpc>
          <a:spcPct val="90000"/>
        </a:lnSpc>
        <a:spcBef>
          <a:spcPct val="0"/>
        </a:spcBef>
        <a:buNone/>
        <a:defRPr sz="17300" kern="1200">
          <a:solidFill>
            <a:schemeClr val="tx1"/>
          </a:solidFill>
          <a:latin typeface="+mj-lt"/>
          <a:ea typeface="+mj-ea"/>
          <a:cs typeface="+mj-cs"/>
        </a:defRPr>
      </a:lvl1pPr>
    </p:titleStyle>
    <p:bodyStyle>
      <a:lvl1pPr marL="900730" indent="-900730" algn="l" defTabSz="3602919" rtl="0" eaLnBrk="1" latinLnBrk="0" hangingPunct="1">
        <a:lnSpc>
          <a:spcPct val="90000"/>
        </a:lnSpc>
        <a:spcBef>
          <a:spcPts val="3940"/>
        </a:spcBef>
        <a:buFont typeface="Arial" panose="020B0604020202020204" pitchFamily="34" charset="0"/>
        <a:buChar char="•"/>
        <a:defRPr sz="11000" kern="1200">
          <a:solidFill>
            <a:schemeClr val="tx1"/>
          </a:solidFill>
          <a:latin typeface="+mn-lt"/>
          <a:ea typeface="+mn-ea"/>
          <a:cs typeface="+mn-cs"/>
        </a:defRPr>
      </a:lvl1pPr>
      <a:lvl2pPr marL="2702189" indent="-900730" algn="l" defTabSz="3602919" rtl="0" eaLnBrk="1" latinLnBrk="0" hangingPunct="1">
        <a:lnSpc>
          <a:spcPct val="90000"/>
        </a:lnSpc>
        <a:spcBef>
          <a:spcPts val="1970"/>
        </a:spcBef>
        <a:buFont typeface="Arial" panose="020B0604020202020204" pitchFamily="34" charset="0"/>
        <a:buChar char="•"/>
        <a:defRPr sz="9500" kern="1200">
          <a:solidFill>
            <a:schemeClr val="tx1"/>
          </a:solidFill>
          <a:latin typeface="+mn-lt"/>
          <a:ea typeface="+mn-ea"/>
          <a:cs typeface="+mn-cs"/>
        </a:defRPr>
      </a:lvl2pPr>
      <a:lvl3pPr marL="4503649" indent="-900730" algn="l" defTabSz="3602919" rtl="0" eaLnBrk="1" latinLnBrk="0" hangingPunct="1">
        <a:lnSpc>
          <a:spcPct val="90000"/>
        </a:lnSpc>
        <a:spcBef>
          <a:spcPts val="1970"/>
        </a:spcBef>
        <a:buFont typeface="Arial" panose="020B0604020202020204" pitchFamily="34" charset="0"/>
        <a:buChar char="•"/>
        <a:defRPr sz="7900" kern="1200">
          <a:solidFill>
            <a:schemeClr val="tx1"/>
          </a:solidFill>
          <a:latin typeface="+mn-lt"/>
          <a:ea typeface="+mn-ea"/>
          <a:cs typeface="+mn-cs"/>
        </a:defRPr>
      </a:lvl3pPr>
      <a:lvl4pPr marL="6305108" indent="-900730" algn="l" defTabSz="3602919" rtl="0" eaLnBrk="1" latinLnBrk="0" hangingPunct="1">
        <a:lnSpc>
          <a:spcPct val="90000"/>
        </a:lnSpc>
        <a:spcBef>
          <a:spcPts val="1970"/>
        </a:spcBef>
        <a:buFont typeface="Arial" panose="020B0604020202020204" pitchFamily="34" charset="0"/>
        <a:buChar char="•"/>
        <a:defRPr sz="7100" kern="1200">
          <a:solidFill>
            <a:schemeClr val="tx1"/>
          </a:solidFill>
          <a:latin typeface="+mn-lt"/>
          <a:ea typeface="+mn-ea"/>
          <a:cs typeface="+mn-cs"/>
        </a:defRPr>
      </a:lvl4pPr>
      <a:lvl5pPr marL="8106567" indent="-900730" algn="l" defTabSz="3602919" rtl="0" eaLnBrk="1" latinLnBrk="0" hangingPunct="1">
        <a:lnSpc>
          <a:spcPct val="90000"/>
        </a:lnSpc>
        <a:spcBef>
          <a:spcPts val="1970"/>
        </a:spcBef>
        <a:buFont typeface="Arial" panose="020B0604020202020204" pitchFamily="34" charset="0"/>
        <a:buChar char="•"/>
        <a:defRPr sz="7100" kern="1200">
          <a:solidFill>
            <a:schemeClr val="tx1"/>
          </a:solidFill>
          <a:latin typeface="+mn-lt"/>
          <a:ea typeface="+mn-ea"/>
          <a:cs typeface="+mn-cs"/>
        </a:defRPr>
      </a:lvl5pPr>
      <a:lvl6pPr marL="9908027" indent="-900730" algn="l" defTabSz="3602919" rtl="0" eaLnBrk="1" latinLnBrk="0" hangingPunct="1">
        <a:lnSpc>
          <a:spcPct val="90000"/>
        </a:lnSpc>
        <a:spcBef>
          <a:spcPts val="1970"/>
        </a:spcBef>
        <a:buFont typeface="Arial" panose="020B0604020202020204" pitchFamily="34" charset="0"/>
        <a:buChar char="•"/>
        <a:defRPr sz="7100" kern="1200">
          <a:solidFill>
            <a:schemeClr val="tx1"/>
          </a:solidFill>
          <a:latin typeface="+mn-lt"/>
          <a:ea typeface="+mn-ea"/>
          <a:cs typeface="+mn-cs"/>
        </a:defRPr>
      </a:lvl6pPr>
      <a:lvl7pPr marL="11709486" indent="-900730" algn="l" defTabSz="3602919" rtl="0" eaLnBrk="1" latinLnBrk="0" hangingPunct="1">
        <a:lnSpc>
          <a:spcPct val="90000"/>
        </a:lnSpc>
        <a:spcBef>
          <a:spcPts val="1970"/>
        </a:spcBef>
        <a:buFont typeface="Arial" panose="020B0604020202020204" pitchFamily="34" charset="0"/>
        <a:buChar char="•"/>
        <a:defRPr sz="7100" kern="1200">
          <a:solidFill>
            <a:schemeClr val="tx1"/>
          </a:solidFill>
          <a:latin typeface="+mn-lt"/>
          <a:ea typeface="+mn-ea"/>
          <a:cs typeface="+mn-cs"/>
        </a:defRPr>
      </a:lvl7pPr>
      <a:lvl8pPr marL="13510946" indent="-900730" algn="l" defTabSz="3602919" rtl="0" eaLnBrk="1" latinLnBrk="0" hangingPunct="1">
        <a:lnSpc>
          <a:spcPct val="90000"/>
        </a:lnSpc>
        <a:spcBef>
          <a:spcPts val="1970"/>
        </a:spcBef>
        <a:buFont typeface="Arial" panose="020B0604020202020204" pitchFamily="34" charset="0"/>
        <a:buChar char="•"/>
        <a:defRPr sz="7100" kern="1200">
          <a:solidFill>
            <a:schemeClr val="tx1"/>
          </a:solidFill>
          <a:latin typeface="+mn-lt"/>
          <a:ea typeface="+mn-ea"/>
          <a:cs typeface="+mn-cs"/>
        </a:defRPr>
      </a:lvl8pPr>
      <a:lvl9pPr marL="15312405" indent="-900730" algn="l" defTabSz="3602919" rtl="0" eaLnBrk="1" latinLnBrk="0" hangingPunct="1">
        <a:lnSpc>
          <a:spcPct val="90000"/>
        </a:lnSpc>
        <a:spcBef>
          <a:spcPts val="1970"/>
        </a:spcBef>
        <a:buFont typeface="Arial" panose="020B0604020202020204" pitchFamily="34" charset="0"/>
        <a:buChar char="•"/>
        <a:defRPr sz="7100" kern="1200">
          <a:solidFill>
            <a:schemeClr val="tx1"/>
          </a:solidFill>
          <a:latin typeface="+mn-lt"/>
          <a:ea typeface="+mn-ea"/>
          <a:cs typeface="+mn-cs"/>
        </a:defRPr>
      </a:lvl9pPr>
    </p:bodyStyle>
    <p:otherStyle>
      <a:defPPr>
        <a:defRPr lang="en-US"/>
      </a:defPPr>
      <a:lvl1pPr marL="0" algn="l" defTabSz="3602919" rtl="0" eaLnBrk="1" latinLnBrk="0" hangingPunct="1">
        <a:defRPr sz="7100" kern="1200">
          <a:solidFill>
            <a:schemeClr val="tx1"/>
          </a:solidFill>
          <a:latin typeface="+mn-lt"/>
          <a:ea typeface="+mn-ea"/>
          <a:cs typeface="+mn-cs"/>
        </a:defRPr>
      </a:lvl1pPr>
      <a:lvl2pPr marL="1801459" algn="l" defTabSz="3602919" rtl="0" eaLnBrk="1" latinLnBrk="0" hangingPunct="1">
        <a:defRPr sz="7100" kern="1200">
          <a:solidFill>
            <a:schemeClr val="tx1"/>
          </a:solidFill>
          <a:latin typeface="+mn-lt"/>
          <a:ea typeface="+mn-ea"/>
          <a:cs typeface="+mn-cs"/>
        </a:defRPr>
      </a:lvl2pPr>
      <a:lvl3pPr marL="3602919" algn="l" defTabSz="3602919" rtl="0" eaLnBrk="1" latinLnBrk="0" hangingPunct="1">
        <a:defRPr sz="7100" kern="1200">
          <a:solidFill>
            <a:schemeClr val="tx1"/>
          </a:solidFill>
          <a:latin typeface="+mn-lt"/>
          <a:ea typeface="+mn-ea"/>
          <a:cs typeface="+mn-cs"/>
        </a:defRPr>
      </a:lvl3pPr>
      <a:lvl4pPr marL="5404378" algn="l" defTabSz="3602919" rtl="0" eaLnBrk="1" latinLnBrk="0" hangingPunct="1">
        <a:defRPr sz="7100" kern="1200">
          <a:solidFill>
            <a:schemeClr val="tx1"/>
          </a:solidFill>
          <a:latin typeface="+mn-lt"/>
          <a:ea typeface="+mn-ea"/>
          <a:cs typeface="+mn-cs"/>
        </a:defRPr>
      </a:lvl4pPr>
      <a:lvl5pPr marL="7205838" algn="l" defTabSz="3602919" rtl="0" eaLnBrk="1" latinLnBrk="0" hangingPunct="1">
        <a:defRPr sz="7100" kern="1200">
          <a:solidFill>
            <a:schemeClr val="tx1"/>
          </a:solidFill>
          <a:latin typeface="+mn-lt"/>
          <a:ea typeface="+mn-ea"/>
          <a:cs typeface="+mn-cs"/>
        </a:defRPr>
      </a:lvl5pPr>
      <a:lvl6pPr marL="9007297" algn="l" defTabSz="3602919" rtl="0" eaLnBrk="1" latinLnBrk="0" hangingPunct="1">
        <a:defRPr sz="7100" kern="1200">
          <a:solidFill>
            <a:schemeClr val="tx1"/>
          </a:solidFill>
          <a:latin typeface="+mn-lt"/>
          <a:ea typeface="+mn-ea"/>
          <a:cs typeface="+mn-cs"/>
        </a:defRPr>
      </a:lvl6pPr>
      <a:lvl7pPr marL="10808757" algn="l" defTabSz="3602919" rtl="0" eaLnBrk="1" latinLnBrk="0" hangingPunct="1">
        <a:defRPr sz="7100" kern="1200">
          <a:solidFill>
            <a:schemeClr val="tx1"/>
          </a:solidFill>
          <a:latin typeface="+mn-lt"/>
          <a:ea typeface="+mn-ea"/>
          <a:cs typeface="+mn-cs"/>
        </a:defRPr>
      </a:lvl7pPr>
      <a:lvl8pPr marL="12610216" algn="l" defTabSz="3602919" rtl="0" eaLnBrk="1" latinLnBrk="0" hangingPunct="1">
        <a:defRPr sz="7100" kern="1200">
          <a:solidFill>
            <a:schemeClr val="tx1"/>
          </a:solidFill>
          <a:latin typeface="+mn-lt"/>
          <a:ea typeface="+mn-ea"/>
          <a:cs typeface="+mn-cs"/>
        </a:defRPr>
      </a:lvl8pPr>
      <a:lvl9pPr marL="14411676" algn="l" defTabSz="3602919" rtl="0" eaLnBrk="1" latinLnBrk="0" hangingPunct="1">
        <a:defRPr sz="7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66" name="Text Box 18"/>
          <p:cNvSpPr txBox="1">
            <a:spLocks noChangeArrowheads="1"/>
          </p:cNvSpPr>
          <p:nvPr/>
        </p:nvSpPr>
        <p:spPr bwMode="auto">
          <a:xfrm>
            <a:off x="604711" y="6425975"/>
            <a:ext cx="13516864" cy="748875"/>
          </a:xfrm>
          <a:prstGeom prst="rect">
            <a:avLst/>
          </a:prstGeom>
          <a:solidFill>
            <a:srgbClr val="FF0000"/>
          </a:solidFill>
          <a:ln w="9525">
            <a:noFill/>
            <a:miter lim="800000"/>
            <a:headEnd/>
            <a:tailEnd/>
          </a:ln>
          <a:effectLst/>
        </p:spPr>
        <p:txBody>
          <a:bodyPr wrap="square" lIns="90031" tIns="45013" rIns="90031" bIns="45013">
            <a:spAutoFit/>
          </a:bodyPr>
          <a:lstStyle/>
          <a:p>
            <a:pPr algn="ctr"/>
            <a:r>
              <a:rPr lang="en-US" altLang="ko-KR" sz="4200" dirty="0">
                <a:solidFill>
                  <a:schemeClr val="bg1"/>
                </a:solidFill>
                <a:ea typeface="굴림" charset="-127"/>
              </a:rPr>
              <a:t>ABSTRACT</a:t>
            </a:r>
          </a:p>
        </p:txBody>
      </p:sp>
      <p:sp>
        <p:nvSpPr>
          <p:cNvPr id="99132" name="Text Box 5948"/>
          <p:cNvSpPr txBox="1">
            <a:spLocks noChangeArrowheads="1"/>
          </p:cNvSpPr>
          <p:nvPr/>
        </p:nvSpPr>
        <p:spPr bwMode="auto">
          <a:xfrm>
            <a:off x="11568393" y="774491"/>
            <a:ext cx="25827512" cy="3199036"/>
          </a:xfrm>
          <a:prstGeom prst="rect">
            <a:avLst/>
          </a:prstGeom>
          <a:noFill/>
          <a:ln w="28575" algn="ctr">
            <a:noFill/>
            <a:miter lim="800000"/>
            <a:headEnd/>
            <a:tailEnd type="none" w="lg" len="med"/>
          </a:ln>
          <a:effectLst/>
        </p:spPr>
        <p:txBody>
          <a:bodyPr wrap="square" lIns="120097" tIns="60049" rIns="120097" bIns="60049">
            <a:spAutoFit/>
          </a:bodyPr>
          <a:lstStyle/>
          <a:p>
            <a:pPr algn="ctr"/>
            <a:r>
              <a:rPr lang="en-US" sz="10000" b="1" dirty="0"/>
              <a:t>Changes in blood pH and ammonia following repeat sprint performance</a:t>
            </a:r>
            <a:endParaRPr lang="en-US" sz="10000" dirty="0"/>
          </a:p>
        </p:txBody>
      </p:sp>
      <p:sp>
        <p:nvSpPr>
          <p:cNvPr id="99133" name="Text Box 5949"/>
          <p:cNvSpPr txBox="1">
            <a:spLocks noChangeArrowheads="1"/>
          </p:cNvSpPr>
          <p:nvPr/>
        </p:nvSpPr>
        <p:spPr bwMode="auto">
          <a:xfrm>
            <a:off x="10636712" y="4197462"/>
            <a:ext cx="28143876" cy="1764585"/>
          </a:xfrm>
          <a:prstGeom prst="rect">
            <a:avLst/>
          </a:prstGeom>
          <a:noFill/>
          <a:ln w="28575" algn="ctr">
            <a:noFill/>
            <a:miter lim="800000"/>
            <a:headEnd/>
            <a:tailEnd type="none" w="lg" len="med"/>
          </a:ln>
          <a:effectLst/>
        </p:spPr>
        <p:txBody>
          <a:bodyPr lIns="120097" tIns="60049" rIns="120097" bIns="60049">
            <a:spAutoFit/>
          </a:bodyPr>
          <a:lstStyle/>
          <a:p>
            <a:pPr algn="ctr"/>
            <a:r>
              <a:rPr lang="en-US" sz="5300" dirty="0"/>
              <a:t>Greggory R. Davis</a:t>
            </a:r>
            <a:r>
              <a:rPr lang="en-US" sz="5300" baseline="30000" dirty="0"/>
              <a:t>1</a:t>
            </a:r>
            <a:r>
              <a:rPr lang="en-US" sz="5300" dirty="0"/>
              <a:t>, Jordan Perett</a:t>
            </a:r>
            <a:r>
              <a:rPr lang="en-US" sz="5300" baseline="30000" dirty="0"/>
              <a:t>1</a:t>
            </a:r>
            <a:r>
              <a:rPr lang="en-US" sz="5300" dirty="0"/>
              <a:t>, Danielle Rudesill</a:t>
            </a:r>
            <a:r>
              <a:rPr lang="en-US" sz="5300" baseline="30000" dirty="0"/>
              <a:t>1</a:t>
            </a:r>
            <a:r>
              <a:rPr lang="en-US" sz="5300" dirty="0"/>
              <a:t>, David Bellar</a:t>
            </a:r>
            <a:r>
              <a:rPr lang="en-US" sz="5300" baseline="30000" dirty="0"/>
              <a:t>1</a:t>
            </a:r>
            <a:endParaRPr lang="en-US" sz="5300" dirty="0"/>
          </a:p>
          <a:p>
            <a:pPr algn="ctr"/>
            <a:r>
              <a:rPr lang="en-US" sz="5300" baseline="30000" dirty="0"/>
              <a:t>1</a:t>
            </a:r>
            <a:r>
              <a:rPr lang="en-US" sz="5300" dirty="0"/>
              <a:t>University of Louisiana at Lafayette, Lafayette, LA</a:t>
            </a:r>
          </a:p>
        </p:txBody>
      </p:sp>
      <p:sp>
        <p:nvSpPr>
          <p:cNvPr id="99134" name="Text Box 5950"/>
          <p:cNvSpPr txBox="1">
            <a:spLocks noChangeArrowheads="1"/>
          </p:cNvSpPr>
          <p:nvPr/>
        </p:nvSpPr>
        <p:spPr bwMode="auto">
          <a:xfrm>
            <a:off x="2756655" y="8561390"/>
            <a:ext cx="13431917" cy="615553"/>
          </a:xfrm>
          <a:prstGeom prst="rect">
            <a:avLst/>
          </a:prstGeom>
          <a:noFill/>
          <a:ln w="28575" algn="ctr">
            <a:noFill/>
            <a:miter lim="800000"/>
            <a:headEnd/>
            <a:tailEnd type="none" w="lg" len="med"/>
          </a:ln>
          <a:effectLst/>
        </p:spPr>
        <p:txBody>
          <a:bodyPr lIns="120097" tIns="60049" rIns="120097" bIns="60049">
            <a:spAutoFit/>
          </a:bodyPr>
          <a:lstStyle/>
          <a:p>
            <a:pPr algn="just"/>
            <a:r>
              <a:rPr lang="en-US" altLang="ja-JP" sz="3200" dirty="0">
                <a:ea typeface="ＭＳ Ｐゴシック" pitchFamily="34" charset="-128"/>
              </a:rPr>
              <a:t>	 </a:t>
            </a:r>
            <a:endParaRPr lang="en-US" sz="3200" dirty="0">
              <a:ea typeface="ＭＳ Ｐゴシック" pitchFamily="34" charset="-128"/>
            </a:endParaRPr>
          </a:p>
        </p:txBody>
      </p:sp>
      <p:sp>
        <p:nvSpPr>
          <p:cNvPr id="119422" name="Text Box 6782"/>
          <p:cNvSpPr txBox="1">
            <a:spLocks noChangeArrowheads="1"/>
          </p:cNvSpPr>
          <p:nvPr/>
        </p:nvSpPr>
        <p:spPr bwMode="auto">
          <a:xfrm>
            <a:off x="30231579" y="28680141"/>
            <a:ext cx="16979678" cy="4062651"/>
          </a:xfrm>
          <a:prstGeom prst="rect">
            <a:avLst/>
          </a:prstGeom>
          <a:solidFill>
            <a:schemeClr val="bg1"/>
          </a:solidFill>
          <a:ln w="28575" algn="ctr">
            <a:noFill/>
            <a:miter lim="800000"/>
            <a:headEnd/>
            <a:tailEnd type="none" w="lg" len="med"/>
          </a:ln>
          <a:effectLst/>
        </p:spPr>
        <p:txBody>
          <a:bodyPr wrap="square" lIns="120097" tIns="60049" rIns="120097" bIns="60049">
            <a:spAutoFit/>
          </a:bodyPr>
          <a:lstStyle/>
          <a:p>
            <a:r>
              <a:rPr lang="en-US" sz="4200" dirty="0">
                <a:latin typeface="Times New Roman" panose="02020603050405020304" pitchFamily="18" charset="0"/>
                <a:cs typeface="Times New Roman" panose="02020603050405020304" pitchFamily="18" charset="0"/>
              </a:rPr>
              <a:t>Greater reductions in peak power and mean power correlated with change in blood pH, but not post-exercise ammonia values and changes in capillary blood pH did not correlate with changes in lactate or ammonia. Measuring capillary blood pH may have limited utility to monitor exercise intensity. However, greater sample sizes are necessary in order to generate more definitive conclusions.</a:t>
            </a:r>
          </a:p>
        </p:txBody>
      </p:sp>
      <p:sp>
        <p:nvSpPr>
          <p:cNvPr id="49989" name="Text Box 837"/>
          <p:cNvSpPr txBox="1">
            <a:spLocks noChangeArrowheads="1"/>
          </p:cNvSpPr>
          <p:nvPr/>
        </p:nvSpPr>
        <p:spPr bwMode="auto">
          <a:xfrm>
            <a:off x="30231580" y="27931267"/>
            <a:ext cx="16286648" cy="748875"/>
          </a:xfrm>
          <a:prstGeom prst="rect">
            <a:avLst/>
          </a:prstGeom>
          <a:solidFill>
            <a:srgbClr val="FF0000"/>
          </a:solidFill>
          <a:ln w="9525">
            <a:noFill/>
            <a:miter lim="800000"/>
            <a:headEnd/>
            <a:tailEnd/>
          </a:ln>
          <a:effectLst/>
        </p:spPr>
        <p:txBody>
          <a:bodyPr wrap="square" lIns="90031" tIns="45013" rIns="90031" bIns="45013">
            <a:spAutoFit/>
          </a:bodyPr>
          <a:lstStyle/>
          <a:p>
            <a:pPr algn="ctr"/>
            <a:r>
              <a:rPr lang="en-US" altLang="ko-KR" sz="4200" dirty="0">
                <a:solidFill>
                  <a:schemeClr val="bg1"/>
                </a:solidFill>
                <a:ea typeface="굴림" charset="-127"/>
              </a:rPr>
              <a:t>CONCLUSIONS</a:t>
            </a:r>
          </a:p>
        </p:txBody>
      </p:sp>
      <p:sp>
        <p:nvSpPr>
          <p:cNvPr id="80" name="TextBox 79"/>
          <p:cNvSpPr txBox="1"/>
          <p:nvPr/>
        </p:nvSpPr>
        <p:spPr>
          <a:xfrm>
            <a:off x="604711" y="7454815"/>
            <a:ext cx="13516864" cy="12432333"/>
          </a:xfrm>
          <a:prstGeom prst="rect">
            <a:avLst/>
          </a:prstGeom>
          <a:noFill/>
        </p:spPr>
        <p:txBody>
          <a:bodyPr wrap="square" lIns="120097" tIns="60049" rIns="120097" bIns="60049" rtlCol="0">
            <a:spAutoFit/>
          </a:bodyPr>
          <a:lstStyle/>
          <a:p>
            <a:r>
              <a:rPr lang="en-US" sz="3200" dirty="0"/>
              <a:t>The relationship between relative intensity and changes in blood pH and ammonia are not well characterized. PURPOSE: The primary aim of the study was to determine how changes in relative exercise intensity following repeat sprint performance affect changes in blood pH and blood ammonia concentrations. METHODS: Healthy college-age males (n = 12) completed one 30 second Wingate cycle sprint test as a familiarization trial. A minimum of 48 hours after the familiarization trial, participants returned to the lab. Resting venous and capillary blood samples were obtained to determine blood ammonia, pH, and lactate levels. Participants then completed 3 Wingate sprint tests, separated by 5 minutes each. Finger capillary blood was immediately obtained after each test to determine lactate and pH values. After the final test, an additional venous blood sample was obtained to determine blood ammonia values. RESULTS: Data are shown as 1</a:t>
            </a:r>
            <a:r>
              <a:rPr lang="en-US" sz="3200" baseline="30000" dirty="0"/>
              <a:t>st</a:t>
            </a:r>
            <a:r>
              <a:rPr lang="en-US" sz="3200" dirty="0"/>
              <a:t> vs. 2</a:t>
            </a:r>
            <a:r>
              <a:rPr lang="en-US" sz="3200" baseline="30000" dirty="0"/>
              <a:t>nd</a:t>
            </a:r>
            <a:r>
              <a:rPr lang="en-US" sz="3200" dirty="0"/>
              <a:t> vs. 3</a:t>
            </a:r>
            <a:r>
              <a:rPr lang="en-US" sz="3200" baseline="30000" dirty="0"/>
              <a:t>rd</a:t>
            </a:r>
            <a:r>
              <a:rPr lang="en-US" sz="3200" dirty="0"/>
              <a:t> tests, respectively. There was a significant effect for time for peak power (750.08 ± 39.55 vs. 675.42 ± 30.01 vs. 615.60 ± 37.72 Watts); F = 4.66, p = 0.05, mean power (632.67 ± 30.71 vs. 561.25 ± 22.16 vs. 524.40 ± 26.46 Watts); F = 5.04, p = 0.04, pH (7.72 ± 0.01 vs. 7.63 ± 0.02 vs. 7.62 ± 0.02); F = 70.18, p &lt; 0.01, and lactate (12.36 ± 1.14 vs. 14.10 ± 1.13 vs. 16.95 ± 1.22 mg/</a:t>
            </a:r>
            <a:r>
              <a:rPr lang="en-US" sz="3200" dirty="0" err="1"/>
              <a:t>dL</a:t>
            </a:r>
            <a:r>
              <a:rPr lang="en-US" sz="3200" dirty="0"/>
              <a:t>); F= 42.02, p &lt; 0.01. Blood ammonia values did increase from pre- to post-exercise (0.33 ± 0.09 vs. 1.07 ± 0.22 mg/dl); t = 3.62, p &lt; 0.01, but there was no correlation between post-exercise ammonia values and change in peak or mean power. There was a weak, but significant correlation between change in peak power and change in pH (R</a:t>
            </a:r>
            <a:r>
              <a:rPr lang="en-US" sz="3200" baseline="30000" dirty="0"/>
              <a:t>2 </a:t>
            </a:r>
            <a:r>
              <a:rPr lang="en-US" sz="3200" dirty="0"/>
              <a:t>= 0.34, p = 0.05) and change in mean power and change in pH (R</a:t>
            </a:r>
            <a:r>
              <a:rPr lang="en-US" sz="3200" baseline="30000" dirty="0"/>
              <a:t>2 </a:t>
            </a:r>
            <a:r>
              <a:rPr lang="en-US" sz="3200" dirty="0"/>
              <a:t>= 0.44, p = 0.02). CONCLUSIONS: Greater reductions in peak power and mean power correlated with change in blood pH, but not post-exercise ammonia values.</a:t>
            </a:r>
          </a:p>
        </p:txBody>
      </p:sp>
      <p:sp>
        <p:nvSpPr>
          <p:cNvPr id="119535" name="Text Box 6895"/>
          <p:cNvSpPr txBox="1">
            <a:spLocks noChangeArrowheads="1"/>
          </p:cNvSpPr>
          <p:nvPr/>
        </p:nvSpPr>
        <p:spPr bwMode="auto">
          <a:xfrm>
            <a:off x="604711" y="19857737"/>
            <a:ext cx="13516864" cy="748875"/>
          </a:xfrm>
          <a:prstGeom prst="rect">
            <a:avLst/>
          </a:prstGeom>
          <a:solidFill>
            <a:srgbClr val="FF0000"/>
          </a:solidFill>
          <a:ln w="9525">
            <a:noFill/>
            <a:miter lim="800000"/>
            <a:headEnd/>
            <a:tailEnd/>
          </a:ln>
          <a:effectLst/>
        </p:spPr>
        <p:txBody>
          <a:bodyPr wrap="square" lIns="90031" tIns="45013" rIns="90031" bIns="45013">
            <a:spAutoFit/>
          </a:bodyPr>
          <a:lstStyle/>
          <a:p>
            <a:pPr algn="ctr"/>
            <a:r>
              <a:rPr lang="en-US" altLang="ko-KR" sz="4200" dirty="0">
                <a:solidFill>
                  <a:schemeClr val="bg1"/>
                </a:solidFill>
                <a:ea typeface="굴림" charset="-127"/>
              </a:rPr>
              <a:t>INTRODUCTION</a:t>
            </a:r>
          </a:p>
        </p:txBody>
      </p:sp>
      <p:sp>
        <p:nvSpPr>
          <p:cNvPr id="73" name="Text Box 6899"/>
          <p:cNvSpPr txBox="1">
            <a:spLocks noChangeArrowheads="1"/>
          </p:cNvSpPr>
          <p:nvPr/>
        </p:nvSpPr>
        <p:spPr bwMode="auto">
          <a:xfrm>
            <a:off x="14942636" y="20427401"/>
            <a:ext cx="14670171" cy="748875"/>
          </a:xfrm>
          <a:prstGeom prst="rect">
            <a:avLst/>
          </a:prstGeom>
          <a:solidFill>
            <a:srgbClr val="FF0000"/>
          </a:solidFill>
          <a:ln w="9525">
            <a:noFill/>
            <a:miter lim="800000"/>
            <a:headEnd/>
            <a:tailEnd/>
          </a:ln>
          <a:effectLst/>
        </p:spPr>
        <p:txBody>
          <a:bodyPr wrap="square" lIns="90031" tIns="45013" rIns="90031" bIns="45013">
            <a:spAutoFit/>
          </a:bodyPr>
          <a:lstStyle/>
          <a:p>
            <a:pPr algn="ctr"/>
            <a:r>
              <a:rPr lang="en-US" altLang="ko-KR" sz="4200" dirty="0">
                <a:solidFill>
                  <a:schemeClr val="bg1"/>
                </a:solidFill>
                <a:ea typeface="굴림" charset="-127"/>
              </a:rPr>
              <a:t>RESULTS</a:t>
            </a:r>
          </a:p>
        </p:txBody>
      </p:sp>
      <p:sp>
        <p:nvSpPr>
          <p:cNvPr id="84" name="TextBox 83"/>
          <p:cNvSpPr txBox="1"/>
          <p:nvPr/>
        </p:nvSpPr>
        <p:spPr>
          <a:xfrm>
            <a:off x="604709" y="20781321"/>
            <a:ext cx="13607542" cy="9971960"/>
          </a:xfrm>
          <a:prstGeom prst="rect">
            <a:avLst/>
          </a:prstGeom>
          <a:solidFill>
            <a:schemeClr val="bg1"/>
          </a:solidFill>
        </p:spPr>
        <p:txBody>
          <a:bodyPr wrap="square" lIns="120097" tIns="60049" rIns="120097" bIns="60049" rtlCol="0">
            <a:spAutoFit/>
          </a:bodyPr>
          <a:lstStyle/>
          <a:p>
            <a:r>
              <a:rPr lang="en-US" sz="4200" dirty="0">
                <a:latin typeface="Times New Roman" panose="02020603050405020304" pitchFamily="18" charset="0"/>
                <a:cs typeface="Times New Roman" panose="02020603050405020304" pitchFamily="18" charset="0"/>
              </a:rPr>
              <a:t>Although acute changes in blood pH and ammonia have been documented following exercise, the dose-response effects relative to exercise intensity are not well known. In addition, measuring blood pH typically requires a venipuncture, a technique which requires skill and time to complete and therefore, problematic when repeat measurements are required. If blood pH can be measured alongside validated lactate measurements via dermal punctures, repeat measures to validate high intensity excise become highly feasible for any researcher to complete, even on a limited budget or with limited staff. Thus, the primary aim of the study was to determine how changes in relative exercise intensity affect changes in blood pH and blood ammonia concentrations. The secondary aim was to determine if capillary blood pH is an effective method to validate exercise intensity.</a:t>
            </a:r>
          </a:p>
        </p:txBody>
      </p:sp>
      <p:sp>
        <p:nvSpPr>
          <p:cNvPr id="86" name="TextBox 85"/>
          <p:cNvSpPr txBox="1"/>
          <p:nvPr/>
        </p:nvSpPr>
        <p:spPr>
          <a:xfrm>
            <a:off x="14942636" y="7381072"/>
            <a:ext cx="14670171" cy="1436291"/>
          </a:xfrm>
          <a:prstGeom prst="rect">
            <a:avLst/>
          </a:prstGeom>
          <a:solidFill>
            <a:schemeClr val="bg1"/>
          </a:solidFill>
        </p:spPr>
        <p:txBody>
          <a:bodyPr wrap="square" lIns="120097" tIns="60049" rIns="120097" bIns="60049" rtlCol="0">
            <a:spAutoFit/>
          </a:bodyPr>
          <a:lstStyle/>
          <a:p>
            <a:pPr algn="l"/>
            <a:r>
              <a:rPr lang="en-US" sz="4200" u="sng" dirty="0">
                <a:latin typeface="Times New Roman" panose="02020603050405020304" pitchFamily="18" charset="0"/>
                <a:cs typeface="Times New Roman" panose="02020603050405020304" pitchFamily="18" charset="0"/>
              </a:rPr>
              <a:t>Participants:</a:t>
            </a:r>
          </a:p>
          <a:p>
            <a:pPr marL="600486" indent="-600486">
              <a:buFont typeface="Arial" panose="020B0604020202020204" pitchFamily="34" charset="0"/>
              <a:buChar char="•"/>
            </a:pPr>
            <a:r>
              <a:rPr lang="en-US" sz="4200" dirty="0">
                <a:latin typeface="Times New Roman" panose="02020603050405020304" pitchFamily="18" charset="0"/>
                <a:cs typeface="Times New Roman" panose="02020603050405020304" pitchFamily="18" charset="0"/>
              </a:rPr>
              <a:t>Recreationally active men (N = 12)</a:t>
            </a:r>
          </a:p>
        </p:txBody>
      </p:sp>
      <p:sp>
        <p:nvSpPr>
          <p:cNvPr id="75" name="Text Box 6899"/>
          <p:cNvSpPr txBox="1">
            <a:spLocks noChangeArrowheads="1"/>
          </p:cNvSpPr>
          <p:nvPr/>
        </p:nvSpPr>
        <p:spPr bwMode="auto">
          <a:xfrm>
            <a:off x="14942633" y="6433933"/>
            <a:ext cx="14670174" cy="748875"/>
          </a:xfrm>
          <a:prstGeom prst="rect">
            <a:avLst/>
          </a:prstGeom>
          <a:solidFill>
            <a:srgbClr val="FF0000"/>
          </a:solidFill>
          <a:ln w="9525">
            <a:noFill/>
            <a:miter lim="800000"/>
            <a:headEnd/>
            <a:tailEnd/>
          </a:ln>
          <a:effectLst/>
        </p:spPr>
        <p:txBody>
          <a:bodyPr wrap="square" lIns="90031" tIns="45013" rIns="90031" bIns="45013">
            <a:spAutoFit/>
          </a:bodyPr>
          <a:lstStyle/>
          <a:p>
            <a:pPr algn="ctr"/>
            <a:r>
              <a:rPr lang="en-US" altLang="ko-KR" sz="4200" dirty="0">
                <a:solidFill>
                  <a:schemeClr val="bg1"/>
                </a:solidFill>
                <a:ea typeface="굴림" charset="-127"/>
              </a:rPr>
              <a:t>MATERIALS AND METHODS</a:t>
            </a:r>
          </a:p>
        </p:txBody>
      </p:sp>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79829" y="1662785"/>
            <a:ext cx="8535400" cy="359914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5" name="Rectangle 54"/>
          <p:cNvSpPr/>
          <p:nvPr/>
        </p:nvSpPr>
        <p:spPr>
          <a:xfrm>
            <a:off x="15079777" y="8934137"/>
            <a:ext cx="14670172" cy="11285140"/>
          </a:xfrm>
          <a:prstGeom prst="rect">
            <a:avLst/>
          </a:prstGeom>
          <a:solidFill>
            <a:schemeClr val="bg1"/>
          </a:solidFill>
        </p:spPr>
        <p:txBody>
          <a:bodyPr wrap="square" lIns="120097" tIns="60049" rIns="120097" bIns="60049">
            <a:spAutoFit/>
          </a:bodyPr>
          <a:lstStyle/>
          <a:p>
            <a:r>
              <a:rPr lang="en-US" sz="4200" u="sng" dirty="0">
                <a:latin typeface="Times New Roman" panose="02020603050405020304" pitchFamily="18" charset="0"/>
                <a:cs typeface="Times New Roman" panose="02020603050405020304" pitchFamily="18" charset="0"/>
              </a:rPr>
              <a:t>Study Design:</a:t>
            </a:r>
          </a:p>
          <a:p>
            <a:pPr marL="450365" indent="-450365">
              <a:buFont typeface="Arial" panose="020B0604020202020204" pitchFamily="34" charset="0"/>
              <a:buChar char="•"/>
            </a:pPr>
            <a:r>
              <a:rPr lang="en-US" sz="4200" b="1" dirty="0">
                <a:latin typeface="Times New Roman" panose="02020603050405020304" pitchFamily="18" charset="0"/>
                <a:cs typeface="Times New Roman" panose="02020603050405020304" pitchFamily="18" charset="0"/>
              </a:rPr>
              <a:t>Visit #1</a:t>
            </a:r>
          </a:p>
          <a:p>
            <a:pPr marL="1050851" lvl="2" indent="-450365">
              <a:buFont typeface="Arial" panose="020B0604020202020204" pitchFamily="34" charset="0"/>
              <a:buChar char="•"/>
            </a:pPr>
            <a:r>
              <a:rPr lang="en-US" sz="4200" dirty="0">
                <a:latin typeface="Times New Roman" panose="02020603050405020304" pitchFamily="18" charset="0"/>
                <a:cs typeface="Times New Roman" panose="02020603050405020304" pitchFamily="18" charset="0"/>
              </a:rPr>
              <a:t>Baseline measures and familiarization trial</a:t>
            </a:r>
          </a:p>
          <a:p>
            <a:pPr marL="450365" indent="-450365">
              <a:buFont typeface="Arial" panose="020B0604020202020204" pitchFamily="34" charset="0"/>
              <a:buChar char="•"/>
            </a:pPr>
            <a:r>
              <a:rPr lang="en-US" sz="4200" b="1" dirty="0">
                <a:latin typeface="Times New Roman" panose="02020603050405020304" pitchFamily="18" charset="0"/>
                <a:cs typeface="Times New Roman" panose="02020603050405020304" pitchFamily="18" charset="0"/>
              </a:rPr>
              <a:t>Visit #2 </a:t>
            </a:r>
            <a:r>
              <a:rPr lang="en-US" sz="4200" dirty="0">
                <a:latin typeface="Times New Roman" panose="02020603050405020304" pitchFamily="18" charset="0"/>
                <a:cs typeface="Times New Roman" panose="02020603050405020304" pitchFamily="18" charset="0"/>
              </a:rPr>
              <a:t>– minimum of 48 hours later</a:t>
            </a:r>
          </a:p>
          <a:p>
            <a:pPr marL="929290" lvl="1" indent="-450365">
              <a:buFont typeface="Arial" panose="020B0604020202020204" pitchFamily="34" charset="0"/>
              <a:buChar char="•"/>
            </a:pPr>
            <a:r>
              <a:rPr lang="en-US" sz="4200" dirty="0">
                <a:latin typeface="Times New Roman" panose="02020603050405020304" pitchFamily="18" charset="0"/>
                <a:cs typeface="Times New Roman" panose="02020603050405020304" pitchFamily="18" charset="0"/>
              </a:rPr>
              <a:t>Resting venous and capillary blood samples collected</a:t>
            </a:r>
          </a:p>
          <a:p>
            <a:pPr marL="929290" lvl="1" indent="-450365">
              <a:buFont typeface="Arial" panose="020B0604020202020204" pitchFamily="34" charset="0"/>
              <a:buChar char="•"/>
            </a:pPr>
            <a:r>
              <a:rPr lang="en-US" sz="4200" dirty="0">
                <a:latin typeface="Times New Roman" panose="02020603050405020304" pitchFamily="18" charset="0"/>
                <a:cs typeface="Times New Roman" panose="02020603050405020304" pitchFamily="18" charset="0"/>
              </a:rPr>
              <a:t>30 second Wingate cycle</a:t>
            </a:r>
          </a:p>
          <a:p>
            <a:pPr marL="929290" lvl="1" indent="-450365">
              <a:buFont typeface="Arial" panose="020B0604020202020204" pitchFamily="34" charset="0"/>
              <a:buChar char="•"/>
            </a:pPr>
            <a:r>
              <a:rPr lang="en-US" sz="4200" dirty="0">
                <a:latin typeface="Times New Roman" panose="02020603050405020304" pitchFamily="18" charset="0"/>
                <a:cs typeface="Times New Roman" panose="02020603050405020304" pitchFamily="18" charset="0"/>
              </a:rPr>
              <a:t>5 minutes recovery</a:t>
            </a:r>
          </a:p>
          <a:p>
            <a:pPr marL="1529776" lvl="2" indent="-450365">
              <a:buFont typeface="Arial" panose="020B0604020202020204" pitchFamily="34" charset="0"/>
              <a:buChar char="•"/>
            </a:pPr>
            <a:r>
              <a:rPr lang="en-US" sz="4200" dirty="0">
                <a:latin typeface="Times New Roman" panose="02020603050405020304" pitchFamily="18" charset="0"/>
                <a:cs typeface="Times New Roman" panose="02020603050405020304" pitchFamily="18" charset="0"/>
              </a:rPr>
              <a:t>Measurement of capillary blood pH, lactate</a:t>
            </a:r>
          </a:p>
          <a:p>
            <a:pPr marL="929290" lvl="1" indent="-450365">
              <a:buFont typeface="Arial" panose="020B0604020202020204" pitchFamily="34" charset="0"/>
              <a:buChar char="•"/>
            </a:pPr>
            <a:r>
              <a:rPr lang="en-US" sz="4200" dirty="0">
                <a:latin typeface="Times New Roman" panose="02020603050405020304" pitchFamily="18" charset="0"/>
                <a:cs typeface="Times New Roman" panose="02020603050405020304" pitchFamily="18" charset="0"/>
              </a:rPr>
              <a:t>Wingate cycle # 2</a:t>
            </a:r>
          </a:p>
          <a:p>
            <a:pPr marL="929290" lvl="1" indent="-450365">
              <a:buFont typeface="Arial" panose="020B0604020202020204" pitchFamily="34" charset="0"/>
              <a:buChar char="•"/>
            </a:pPr>
            <a:r>
              <a:rPr lang="en-US" sz="4200" dirty="0">
                <a:latin typeface="Times New Roman" panose="02020603050405020304" pitchFamily="18" charset="0"/>
                <a:cs typeface="Times New Roman" panose="02020603050405020304" pitchFamily="18" charset="0"/>
              </a:rPr>
              <a:t>5 minutes recovery (pH, lactate measured)</a:t>
            </a:r>
          </a:p>
          <a:p>
            <a:pPr marL="929290" lvl="1" indent="-450365">
              <a:buFont typeface="Arial" panose="020B0604020202020204" pitchFamily="34" charset="0"/>
              <a:buChar char="•"/>
            </a:pPr>
            <a:r>
              <a:rPr lang="en-US" sz="4200" dirty="0">
                <a:latin typeface="Times New Roman" panose="02020603050405020304" pitchFamily="18" charset="0"/>
                <a:cs typeface="Times New Roman" panose="02020603050405020304" pitchFamily="18" charset="0"/>
              </a:rPr>
              <a:t>Wingate # 3</a:t>
            </a:r>
          </a:p>
          <a:p>
            <a:pPr marL="929290" lvl="1" indent="-450365">
              <a:buFont typeface="Arial" panose="020B0604020202020204" pitchFamily="34" charset="0"/>
              <a:buChar char="•"/>
            </a:pPr>
            <a:r>
              <a:rPr lang="en-US" sz="4200" dirty="0">
                <a:latin typeface="Times New Roman" panose="02020603050405020304" pitchFamily="18" charset="0"/>
                <a:cs typeface="Times New Roman" panose="02020603050405020304" pitchFamily="18" charset="0"/>
              </a:rPr>
              <a:t>5 minutes recovery (pH, lactate measured)</a:t>
            </a:r>
          </a:p>
          <a:p>
            <a:pPr marL="929290" lvl="1" indent="-450365">
              <a:buFont typeface="Arial" panose="020B0604020202020204" pitchFamily="34" charset="0"/>
              <a:buChar char="•"/>
            </a:pPr>
            <a:r>
              <a:rPr lang="en-US" sz="4200" dirty="0">
                <a:latin typeface="Times New Roman" panose="02020603050405020304" pitchFamily="18" charset="0"/>
                <a:cs typeface="Times New Roman" panose="02020603050405020304" pitchFamily="18" charset="0"/>
              </a:rPr>
              <a:t>Post-exercise venous blood sample collected</a:t>
            </a:r>
          </a:p>
          <a:p>
            <a:r>
              <a:rPr lang="en-US" sz="4200" u="sng" dirty="0">
                <a:latin typeface="Times New Roman" panose="02020603050405020304" pitchFamily="18" charset="0"/>
                <a:cs typeface="Times New Roman" panose="02020603050405020304" pitchFamily="18" charset="0"/>
              </a:rPr>
              <a:t>Analysis:</a:t>
            </a:r>
          </a:p>
          <a:p>
            <a:pPr marL="450365" indent="-450365">
              <a:buFont typeface="Arial" panose="020B0604020202020204" pitchFamily="34" charset="0"/>
              <a:buChar char="•"/>
            </a:pPr>
            <a:r>
              <a:rPr lang="en-US" sz="4200" dirty="0">
                <a:latin typeface="Times New Roman" panose="02020603050405020304" pitchFamily="18" charset="0"/>
                <a:cs typeface="Times New Roman" panose="02020603050405020304" pitchFamily="18" charset="0"/>
              </a:rPr>
              <a:t>Capillary blood pH was measured via pH microprobe </a:t>
            </a:r>
          </a:p>
          <a:p>
            <a:pPr marL="450365" indent="-450365">
              <a:buFont typeface="Arial" panose="020B0604020202020204" pitchFamily="34" charset="0"/>
              <a:buChar char="•"/>
            </a:pPr>
            <a:r>
              <a:rPr lang="en-US" sz="4200" dirty="0">
                <a:latin typeface="Times New Roman" panose="02020603050405020304" pitchFamily="18" charset="0"/>
                <a:cs typeface="Times New Roman" panose="02020603050405020304" pitchFamily="18" charset="0"/>
              </a:rPr>
              <a:t>Venous blood ammonia was measured via spectrophotometry using a commercially availably assay kit</a:t>
            </a:r>
          </a:p>
        </p:txBody>
      </p:sp>
      <p:graphicFrame>
        <p:nvGraphicFramePr>
          <p:cNvPr id="37" name="Chart 36">
            <a:extLst>
              <a:ext uri="{FF2B5EF4-FFF2-40B4-BE49-F238E27FC236}">
                <a16:creationId xmlns:a16="http://schemas.microsoft.com/office/drawing/2014/main" id="{47D09BFD-03D2-48A7-A832-D04CC88E3149}"/>
              </a:ext>
            </a:extLst>
          </p:cNvPr>
          <p:cNvGraphicFramePr>
            <a:graphicFrameLocks/>
          </p:cNvGraphicFramePr>
          <p:nvPr>
            <p:extLst>
              <p:ext uri="{D42A27DB-BD31-4B8C-83A1-F6EECF244321}">
                <p14:modId xmlns:p14="http://schemas.microsoft.com/office/powerpoint/2010/main" val="524619382"/>
              </p:ext>
            </p:extLst>
          </p:nvPr>
        </p:nvGraphicFramePr>
        <p:xfrm>
          <a:off x="14942634" y="21343368"/>
          <a:ext cx="14670171" cy="7970907"/>
        </p:xfrm>
        <a:graphic>
          <a:graphicData uri="http://schemas.openxmlformats.org/drawingml/2006/chart">
            <c:chart xmlns:c="http://schemas.openxmlformats.org/drawingml/2006/chart" xmlns:r="http://schemas.openxmlformats.org/officeDocument/2006/relationships" r:id="rId4"/>
          </a:graphicData>
        </a:graphic>
      </p:graphicFrame>
      <p:sp>
        <p:nvSpPr>
          <p:cNvPr id="39" name="Rectangle 38">
            <a:extLst>
              <a:ext uri="{FF2B5EF4-FFF2-40B4-BE49-F238E27FC236}">
                <a16:creationId xmlns:a16="http://schemas.microsoft.com/office/drawing/2014/main" id="{B7E81C5D-CA1D-4084-8A94-54550F6A3BC0}"/>
              </a:ext>
            </a:extLst>
          </p:cNvPr>
          <p:cNvSpPr/>
          <p:nvPr/>
        </p:nvSpPr>
        <p:spPr>
          <a:xfrm>
            <a:off x="14872439" y="29665027"/>
            <a:ext cx="14740362" cy="2092880"/>
          </a:xfrm>
          <a:prstGeom prst="rect">
            <a:avLst/>
          </a:prstGeom>
          <a:solidFill>
            <a:schemeClr val="bg1"/>
          </a:solidFill>
        </p:spPr>
        <p:txBody>
          <a:bodyPr wrap="square" lIns="120097" tIns="60049" rIns="120097" bIns="60049">
            <a:spAutoFit/>
          </a:bodyPr>
          <a:lstStyle/>
          <a:p>
            <a:pPr marL="450365" indent="-450365">
              <a:buFont typeface="Arial" panose="020B0604020202020204" pitchFamily="34" charset="0"/>
              <a:buChar char="•"/>
            </a:pPr>
            <a:r>
              <a:rPr lang="en-US" sz="4200" dirty="0">
                <a:latin typeface="Times New Roman" panose="02020603050405020304" pitchFamily="18" charset="0"/>
                <a:cs typeface="Times New Roman" panose="02020603050405020304" pitchFamily="18" charset="0"/>
              </a:rPr>
              <a:t>Significant effect for time for peak power; F = 4.66 (p = 0.05)</a:t>
            </a:r>
          </a:p>
          <a:p>
            <a:pPr marL="450365" indent="-450365">
              <a:buFont typeface="Arial" panose="020B0604020202020204" pitchFamily="34" charset="0"/>
              <a:buChar char="•"/>
            </a:pPr>
            <a:r>
              <a:rPr lang="en-US" sz="4200" dirty="0">
                <a:latin typeface="Times New Roman" panose="02020603050405020304" pitchFamily="18" charset="0"/>
                <a:cs typeface="Times New Roman" panose="02020603050405020304" pitchFamily="18" charset="0"/>
              </a:rPr>
              <a:t>Significant effect for time for mean power; F = 5.04 (p = 0.04)</a:t>
            </a:r>
          </a:p>
          <a:p>
            <a:pPr marL="450365" indent="-450365">
              <a:buFont typeface="Arial" panose="020B0604020202020204" pitchFamily="34" charset="0"/>
              <a:buChar char="•"/>
            </a:pPr>
            <a:endParaRPr lang="en-US" sz="4200" dirty="0">
              <a:latin typeface="Times New Roman" panose="02020603050405020304" pitchFamily="18" charset="0"/>
              <a:cs typeface="Times New Roman" panose="02020603050405020304" pitchFamily="18" charset="0"/>
            </a:endParaRPr>
          </a:p>
        </p:txBody>
      </p:sp>
      <p:graphicFrame>
        <p:nvGraphicFramePr>
          <p:cNvPr id="41" name="Chart 40">
            <a:extLst>
              <a:ext uri="{FF2B5EF4-FFF2-40B4-BE49-F238E27FC236}">
                <a16:creationId xmlns:a16="http://schemas.microsoft.com/office/drawing/2014/main" id="{332A691E-3FD9-42F9-9CF4-B546D6C36F31}"/>
              </a:ext>
            </a:extLst>
          </p:cNvPr>
          <p:cNvGraphicFramePr>
            <a:graphicFrameLocks/>
          </p:cNvGraphicFramePr>
          <p:nvPr>
            <p:extLst>
              <p:ext uri="{D42A27DB-BD31-4B8C-83A1-F6EECF244321}">
                <p14:modId xmlns:p14="http://schemas.microsoft.com/office/powerpoint/2010/main" val="1810736697"/>
              </p:ext>
            </p:extLst>
          </p:nvPr>
        </p:nvGraphicFramePr>
        <p:xfrm>
          <a:off x="31074867" y="5952983"/>
          <a:ext cx="15869222" cy="7545364"/>
        </p:xfrm>
        <a:graphic>
          <a:graphicData uri="http://schemas.openxmlformats.org/drawingml/2006/chart">
            <c:chart xmlns:c="http://schemas.openxmlformats.org/drawingml/2006/chart" xmlns:r="http://schemas.openxmlformats.org/officeDocument/2006/relationships" r:id="rId5"/>
          </a:graphicData>
        </a:graphic>
      </p:graphicFrame>
      <p:pic>
        <p:nvPicPr>
          <p:cNvPr id="45" name="Picture 44">
            <a:extLst>
              <a:ext uri="{FF2B5EF4-FFF2-40B4-BE49-F238E27FC236}">
                <a16:creationId xmlns:a16="http://schemas.microsoft.com/office/drawing/2014/main" id="{70DF6AA5-6FC9-4ADC-90E4-1A5C73ACCC8F}"/>
              </a:ext>
            </a:extLst>
          </p:cNvPr>
          <p:cNvPicPr>
            <a:picLocks noChangeAspect="1"/>
          </p:cNvPicPr>
          <p:nvPr/>
        </p:nvPicPr>
        <p:blipFill>
          <a:blip r:embed="rId6"/>
          <a:stretch>
            <a:fillRect/>
          </a:stretch>
        </p:blipFill>
        <p:spPr>
          <a:xfrm>
            <a:off x="29749949" y="13804533"/>
            <a:ext cx="11086592" cy="7802925"/>
          </a:xfrm>
          <a:prstGeom prst="rect">
            <a:avLst/>
          </a:prstGeom>
        </p:spPr>
      </p:pic>
      <p:pic>
        <p:nvPicPr>
          <p:cNvPr id="43" name="Picture 42">
            <a:extLst>
              <a:ext uri="{FF2B5EF4-FFF2-40B4-BE49-F238E27FC236}">
                <a16:creationId xmlns:a16="http://schemas.microsoft.com/office/drawing/2014/main" id="{B8EF7140-4812-493D-ADB0-31604DDD712C}"/>
              </a:ext>
            </a:extLst>
          </p:cNvPr>
          <p:cNvPicPr>
            <a:picLocks noChangeAspect="1"/>
          </p:cNvPicPr>
          <p:nvPr/>
        </p:nvPicPr>
        <p:blipFill rotWithShape="1">
          <a:blip r:embed="rId7"/>
          <a:srcRect t="-1" r="19286" b="137"/>
          <a:stretch/>
        </p:blipFill>
        <p:spPr>
          <a:xfrm>
            <a:off x="38445048" y="13804533"/>
            <a:ext cx="9103752" cy="7970907"/>
          </a:xfrm>
          <a:prstGeom prst="rect">
            <a:avLst/>
          </a:prstGeom>
        </p:spPr>
      </p:pic>
      <p:sp>
        <p:nvSpPr>
          <p:cNvPr id="47" name="Rectangle 46">
            <a:extLst>
              <a:ext uri="{FF2B5EF4-FFF2-40B4-BE49-F238E27FC236}">
                <a16:creationId xmlns:a16="http://schemas.microsoft.com/office/drawing/2014/main" id="{3B35500F-FA8F-4E76-A659-AB79B51B7AAC}"/>
              </a:ext>
            </a:extLst>
          </p:cNvPr>
          <p:cNvSpPr/>
          <p:nvPr/>
        </p:nvSpPr>
        <p:spPr>
          <a:xfrm>
            <a:off x="30612647" y="21697973"/>
            <a:ext cx="14740362" cy="6032420"/>
          </a:xfrm>
          <a:prstGeom prst="rect">
            <a:avLst/>
          </a:prstGeom>
          <a:solidFill>
            <a:schemeClr val="bg1"/>
          </a:solidFill>
        </p:spPr>
        <p:txBody>
          <a:bodyPr wrap="square" lIns="120097" tIns="60049" rIns="120097" bIns="60049">
            <a:spAutoFit/>
          </a:bodyPr>
          <a:lstStyle/>
          <a:p>
            <a:pPr marL="450365" indent="-450365">
              <a:buFont typeface="Arial" panose="020B0604020202020204" pitchFamily="34" charset="0"/>
              <a:buChar char="•"/>
            </a:pPr>
            <a:r>
              <a:rPr lang="en-US" sz="4200" dirty="0">
                <a:latin typeface="Times New Roman" panose="02020603050405020304" pitchFamily="18" charset="0"/>
                <a:cs typeface="Times New Roman" panose="02020603050405020304" pitchFamily="18" charset="0"/>
              </a:rPr>
              <a:t>Significant correlation between change in mean power and pH    (p = 0.02) and between peak power and pH (p = 0.05)</a:t>
            </a:r>
          </a:p>
          <a:p>
            <a:pPr marL="450365" indent="-450365">
              <a:buFont typeface="Arial" panose="020B0604020202020204" pitchFamily="34" charset="0"/>
              <a:buChar char="•"/>
            </a:pPr>
            <a:r>
              <a:rPr lang="en-US" sz="4200" dirty="0">
                <a:latin typeface="Times New Roman" panose="02020603050405020304" pitchFamily="18" charset="0"/>
                <a:cs typeface="Times New Roman" panose="02020603050405020304" pitchFamily="18" charset="0"/>
              </a:rPr>
              <a:t>Post-exercise ammonia values (1.07 ± 0.22 mg/dl) were significantly higher than pre-ammonia values (0.33 ± 0.09 mg/dl) ; t = 3.62 ( p = 0.002)</a:t>
            </a:r>
          </a:p>
          <a:p>
            <a:pPr marL="450365" indent="-450365">
              <a:buFont typeface="Arial" panose="020B0604020202020204" pitchFamily="34" charset="0"/>
              <a:buChar char="•"/>
            </a:pPr>
            <a:r>
              <a:rPr lang="en-US" sz="4200" dirty="0">
                <a:latin typeface="Times New Roman" panose="02020603050405020304" pitchFamily="18" charset="0"/>
                <a:cs typeface="Times New Roman" panose="02020603050405020304" pitchFamily="18" charset="0"/>
              </a:rPr>
              <a:t>No significant correlation between post-exercise ammonia values and change in peak or mean power</a:t>
            </a:r>
          </a:p>
          <a:p>
            <a:pPr marL="450365" indent="-450365">
              <a:buFont typeface="Arial" panose="020B0604020202020204" pitchFamily="34" charset="0"/>
              <a:buChar char="•"/>
            </a:pPr>
            <a:r>
              <a:rPr lang="en-US" sz="4200" dirty="0">
                <a:latin typeface="Times New Roman" panose="02020603050405020304" pitchFamily="18" charset="0"/>
                <a:cs typeface="Times New Roman" panose="02020603050405020304" pitchFamily="18" charset="0"/>
              </a:rPr>
              <a:t>No significant correlation between post-exercise ammonia values and change in pH or change in lactate</a:t>
            </a:r>
          </a:p>
        </p:txBody>
      </p:sp>
      <p:sp>
        <p:nvSpPr>
          <p:cNvPr id="44" name="Rectangle 43">
            <a:extLst>
              <a:ext uri="{FF2B5EF4-FFF2-40B4-BE49-F238E27FC236}">
                <a16:creationId xmlns:a16="http://schemas.microsoft.com/office/drawing/2014/main" id="{C610C9FB-3873-431D-9A99-66BE949022F3}"/>
              </a:ext>
            </a:extLst>
          </p:cNvPr>
          <p:cNvSpPr/>
          <p:nvPr/>
        </p:nvSpPr>
        <p:spPr>
          <a:xfrm>
            <a:off x="31074867" y="13446199"/>
            <a:ext cx="14740362" cy="1436291"/>
          </a:xfrm>
          <a:prstGeom prst="rect">
            <a:avLst/>
          </a:prstGeom>
          <a:solidFill>
            <a:schemeClr val="bg1"/>
          </a:solidFill>
        </p:spPr>
        <p:txBody>
          <a:bodyPr wrap="square" lIns="120097" tIns="60049" rIns="120097" bIns="60049">
            <a:spAutoFit/>
          </a:bodyPr>
          <a:lstStyle/>
          <a:p>
            <a:pPr marL="450365" indent="-450365">
              <a:buFont typeface="Arial" panose="020B0604020202020204" pitchFamily="34" charset="0"/>
              <a:buChar char="•"/>
            </a:pPr>
            <a:r>
              <a:rPr lang="en-US" sz="4200" dirty="0">
                <a:latin typeface="Times New Roman" panose="02020603050405020304" pitchFamily="18" charset="0"/>
                <a:cs typeface="Times New Roman" panose="02020603050405020304" pitchFamily="18" charset="0"/>
              </a:rPr>
              <a:t>Significant effect for time for pH; F = 70.18 (p &lt; 0.01)</a:t>
            </a:r>
          </a:p>
          <a:p>
            <a:pPr marL="450365" indent="-450365">
              <a:buFont typeface="Arial" panose="020B0604020202020204" pitchFamily="34" charset="0"/>
              <a:buChar char="•"/>
            </a:pPr>
            <a:r>
              <a:rPr lang="en-US" sz="4200" dirty="0">
                <a:latin typeface="Times New Roman" panose="02020603050405020304" pitchFamily="18" charset="0"/>
                <a:cs typeface="Times New Roman" panose="02020603050405020304" pitchFamily="18" charset="0"/>
              </a:rPr>
              <a:t>Significant effect for time for lactate; F= 42.02 (p &lt; 0.01)</a:t>
            </a:r>
          </a:p>
        </p:txBody>
      </p:sp>
      <p:pic>
        <p:nvPicPr>
          <p:cNvPr id="1027" name="Picture 3" descr="C:\Users\cxl4662\Desktop\untitled.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5388" y="1619342"/>
            <a:ext cx="13516863" cy="363146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DCI" id="{15D9308A-B964-464E-8319-83DAA8B5D0AA}" vid="{65261D8F-C9F8-AB41-AC25-D731B99B285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EDCI 440 poster template C &amp; I </Template>
  <TotalTime>0</TotalTime>
  <Words>929</Words>
  <Application>Microsoft Office PowerPoint</Application>
  <PresentationFormat>Custom</PresentationFormat>
  <Paragraphs>44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nhlbi, nih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C Winters</dc:creator>
  <cp:lastModifiedBy>Ryan C Winters</cp:lastModifiedBy>
  <cp:revision>1</cp:revision>
  <cp:lastPrinted>2018-10-25T17:15:36Z</cp:lastPrinted>
  <dcterms:created xsi:type="dcterms:W3CDTF">2020-09-16T18:28:33Z</dcterms:created>
  <dcterms:modified xsi:type="dcterms:W3CDTF">2020-09-16T18:29:11Z</dcterms:modified>
</cp:coreProperties>
</file>