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20" r:id="rId2"/>
    <p:sldId id="280" r:id="rId3"/>
    <p:sldId id="256" r:id="rId4"/>
    <p:sldId id="306" r:id="rId5"/>
    <p:sldId id="303" r:id="rId6"/>
    <p:sldId id="321" r:id="rId7"/>
    <p:sldId id="318" r:id="rId8"/>
    <p:sldId id="319" r:id="rId9"/>
    <p:sldId id="317" r:id="rId10"/>
    <p:sldId id="323" r:id="rId11"/>
    <p:sldId id="31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85"/>
  </p:normalViewPr>
  <p:slideViewPr>
    <p:cSldViewPr>
      <p:cViewPr varScale="1">
        <p:scale>
          <a:sx n="87" d="100"/>
          <a:sy n="87" d="100"/>
        </p:scale>
        <p:origin x="60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4AE49-F340-42D6-9F80-29041CA4A8D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846A-CC29-45B8-AC4A-10FA2C3A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B846A-CC29-45B8-AC4A-10FA2C3A4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B846A-CC29-45B8-AC4A-10FA2C3A4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44E80-AFDA-493D-9D27-395B06C027E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05FA-915A-4C42-9BD3-84C343FF7120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parkland.com/announcement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mount.com/Announcements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calendar.com/Holiday-Calendar/March-2020" TargetMode="External"/><Relationship Id="rId2" Type="http://schemas.openxmlformats.org/officeDocument/2006/relationships/hyperlink" Target="https://www.wincalendar.com/Holiday-Calendar/January-20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2257493@N00/4029479037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ternetmonk.com/archive/7900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ardi-gras-png/download/289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sis.washington.edu/cwes-euc/about-u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Warning_icon.sv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F4BF-DCC5-904E-B44F-9C9690736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410" y="609600"/>
            <a:ext cx="7117180" cy="3405780"/>
          </a:xfrm>
        </p:spPr>
        <p:txBody>
          <a:bodyPr/>
          <a:lstStyle/>
          <a:p>
            <a:pPr algn="ctr"/>
            <a:r>
              <a:rPr lang="en-US" sz="6000" dirty="0"/>
              <a:t>PLEASE SIT IN THE FIRST 7 ROWS</a:t>
            </a:r>
          </a:p>
        </p:txBody>
      </p:sp>
      <p:pic>
        <p:nvPicPr>
          <p:cNvPr id="5" name="Graphic 4" descr="Smiling face with no fill">
            <a:extLst>
              <a:ext uri="{FF2B5EF4-FFF2-40B4-BE49-F238E27FC236}">
                <a16:creationId xmlns:a16="http://schemas.microsoft.com/office/drawing/2014/main" id="{9853AD6E-FB22-4E4A-B228-1348E1E85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9916" y="4015380"/>
            <a:ext cx="1604168" cy="1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9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DFB5-4D3E-4B3A-8869-2DA059F3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38200"/>
            <a:ext cx="8001000" cy="924475"/>
          </a:xfrm>
        </p:spPr>
        <p:txBody>
          <a:bodyPr/>
          <a:lstStyle/>
          <a:p>
            <a:r>
              <a:rPr lang="en-US" sz="4000" dirty="0"/>
              <a:t>Understanding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740C-F5D0-431E-B237-05EF6658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44" y="1651099"/>
            <a:ext cx="7125112" cy="92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Thursdays @ 5pm in the Quiet Lounge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0E8AA-3FA4-4A87-960B-569D837C4C0F}"/>
              </a:ext>
            </a:extLst>
          </p:cNvPr>
          <p:cNvSpPr/>
          <p:nvPr/>
        </p:nvSpPr>
        <p:spPr>
          <a:xfrm>
            <a:off x="647700" y="2819400"/>
            <a:ext cx="8229600" cy="2616101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Feb. 20</a:t>
            </a:r>
            <a:r>
              <a:rPr lang="en-US" sz="3200" dirty="0"/>
              <a:t> </a:t>
            </a:r>
            <a:r>
              <a:rPr lang="en-US" sz="3200" u="sng" dirty="0"/>
              <a:t>Things Might Go Terribly, Horribly Wrong: Coping w/ Anxiety</a:t>
            </a:r>
            <a:r>
              <a:rPr lang="en-US" sz="3200" dirty="0"/>
              <a:t> </a:t>
            </a:r>
          </a:p>
          <a:p>
            <a:r>
              <a:rPr lang="en-US" sz="3200" dirty="0"/>
              <a:t>	</a:t>
            </a:r>
            <a:r>
              <a:rPr lang="en-US" sz="2400" dirty="0"/>
              <a:t>- Thomas </a:t>
            </a:r>
            <a:r>
              <a:rPr lang="en-US" sz="2400" dirty="0" err="1"/>
              <a:t>Sease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885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77CFCF0-EE7F-4393-8E41-1A3C1E18E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8320" y="1855089"/>
            <a:ext cx="5547360" cy="2987040"/>
          </a:xfrm>
          <a:prstGeom prst="rect">
            <a:avLst/>
          </a:prstGeom>
        </p:spPr>
      </p:pic>
      <p:pic>
        <p:nvPicPr>
          <p:cNvPr id="8" name="Picture 7" descr="A picture containing building, brick, sitting, bench&#10;&#10;Description automatically generated">
            <a:extLst>
              <a:ext uri="{FF2B5EF4-FFF2-40B4-BE49-F238E27FC236}">
                <a16:creationId xmlns:a16="http://schemas.microsoft.com/office/drawing/2014/main" id="{3370ABD1-3E2A-45DD-A495-5313F8865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823"/>
            <a:ext cx="9144000" cy="3796817"/>
          </a:xfrm>
          <a:prstGeom prst="rect">
            <a:avLst/>
          </a:prstGeom>
        </p:spPr>
      </p:pic>
      <p:pic>
        <p:nvPicPr>
          <p:cNvPr id="7" name="Picture 6" descr="A picture containing building, brick, sitting, bench&#10;&#10;Description automatically generated">
            <a:extLst>
              <a:ext uri="{FF2B5EF4-FFF2-40B4-BE49-F238E27FC236}">
                <a16:creationId xmlns:a16="http://schemas.microsoft.com/office/drawing/2014/main" id="{FBC06072-B2F6-4CCB-99E1-C386A031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530591"/>
            <a:ext cx="9144000" cy="3796817"/>
          </a:xfrm>
          <a:prstGeom prst="rect">
            <a:avLst/>
          </a:prstGeom>
        </p:spPr>
      </p:pic>
      <p:pic>
        <p:nvPicPr>
          <p:cNvPr id="9" name="Picture 8" descr="A picture containing building, brick, sitting, bench&#10;&#10;Description automatically generated">
            <a:extLst>
              <a:ext uri="{FF2B5EF4-FFF2-40B4-BE49-F238E27FC236}">
                <a16:creationId xmlns:a16="http://schemas.microsoft.com/office/drawing/2014/main" id="{1F6EDABC-A30B-4923-98DE-05164FE88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59815"/>
          <a:stretch/>
        </p:blipFill>
        <p:spPr>
          <a:xfrm>
            <a:off x="837" y="5327409"/>
            <a:ext cx="9144000" cy="15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DA6211">
                <a:lumMod val="0"/>
              </a:srgbClr>
            </a:gs>
            <a:gs pos="15000">
              <a:schemeClr val="bg2">
                <a:tint val="97000"/>
                <a:shade val="80000"/>
                <a:hueMod val="110000"/>
                <a:satMod val="120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52623" y="1670259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72A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670CC1-B75C-41F3-AB4D-FB7D89A22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97746"/>
              </p:ext>
            </p:extLst>
          </p:nvPr>
        </p:nvGraphicFramePr>
        <p:xfrm>
          <a:off x="152401" y="178723"/>
          <a:ext cx="8810264" cy="6521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58106">
                  <a:extLst>
                    <a:ext uri="{9D8B030D-6E8A-4147-A177-3AD203B41FA5}">
                      <a16:colId xmlns:a16="http://schemas.microsoft.com/office/drawing/2014/main" val="1597971705"/>
                    </a:ext>
                  </a:extLst>
                </a:gridCol>
                <a:gridCol w="1258106">
                  <a:extLst>
                    <a:ext uri="{9D8B030D-6E8A-4147-A177-3AD203B41FA5}">
                      <a16:colId xmlns:a16="http://schemas.microsoft.com/office/drawing/2014/main" val="696758514"/>
                    </a:ext>
                  </a:extLst>
                </a:gridCol>
                <a:gridCol w="1259867">
                  <a:extLst>
                    <a:ext uri="{9D8B030D-6E8A-4147-A177-3AD203B41FA5}">
                      <a16:colId xmlns:a16="http://schemas.microsoft.com/office/drawing/2014/main" val="3286083655"/>
                    </a:ext>
                  </a:extLst>
                </a:gridCol>
                <a:gridCol w="1258106">
                  <a:extLst>
                    <a:ext uri="{9D8B030D-6E8A-4147-A177-3AD203B41FA5}">
                      <a16:colId xmlns:a16="http://schemas.microsoft.com/office/drawing/2014/main" val="1392869013"/>
                    </a:ext>
                  </a:extLst>
                </a:gridCol>
                <a:gridCol w="1259867">
                  <a:extLst>
                    <a:ext uri="{9D8B030D-6E8A-4147-A177-3AD203B41FA5}">
                      <a16:colId xmlns:a16="http://schemas.microsoft.com/office/drawing/2014/main" val="3210745914"/>
                    </a:ext>
                  </a:extLst>
                </a:gridCol>
                <a:gridCol w="1258106">
                  <a:extLst>
                    <a:ext uri="{9D8B030D-6E8A-4147-A177-3AD203B41FA5}">
                      <a16:colId xmlns:a16="http://schemas.microsoft.com/office/drawing/2014/main" val="2098117491"/>
                    </a:ext>
                  </a:extLst>
                </a:gridCol>
                <a:gridCol w="1258106">
                  <a:extLst>
                    <a:ext uri="{9D8B030D-6E8A-4147-A177-3AD203B41FA5}">
                      <a16:colId xmlns:a16="http://schemas.microsoft.com/office/drawing/2014/main" val="1685999584"/>
                    </a:ext>
                  </a:extLst>
                </a:gridCol>
              </a:tblGrid>
              <a:tr h="400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 dirty="0">
                          <a:effectLst/>
                          <a:hlinkClick r:id="rId2" tooltip="January 2020"/>
                        </a:rPr>
                        <a:t>◄ Jan 2020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February  2020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none" strike="noStrike">
                          <a:effectLst/>
                          <a:hlinkClick r:id="rId3" tooltip="March 2020"/>
                        </a:rPr>
                        <a:t>Mar 2020 ►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65417"/>
                  </a:ext>
                </a:extLst>
              </a:tr>
              <a:tr h="280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Sun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Mon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Tue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Wed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Thu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Fri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effectLst/>
                        </a:rPr>
                        <a:t>Sat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 anchor="b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15926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PREVIEW DAY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03278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Groundhog Day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HONORS BOARD MEETING 3pm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Census Day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3204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Valentine's Day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SCHOLARSHIP APPS DUE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69867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Presidents Day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KREWE OF ROUX PARADE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90481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r>
                        <a:rPr lang="en-US" sz="105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NO SEMINAR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MARDI GRAS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SEMINAR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Ash Wednesday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NO SEMINAR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NO SEMINAR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" marR="24177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7192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898BD-B5F8-4F94-A171-328083199D71}"/>
              </a:ext>
            </a:extLst>
          </p:cNvPr>
          <p:cNvCxnSpPr>
            <a:cxnSpLocks/>
          </p:cNvCxnSpPr>
          <p:nvPr/>
        </p:nvCxnSpPr>
        <p:spPr>
          <a:xfrm>
            <a:off x="1435388" y="5641553"/>
            <a:ext cx="1293345" cy="1058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F39C66-B010-4471-84D0-79ECC7907AC3}"/>
              </a:ext>
            </a:extLst>
          </p:cNvPr>
          <p:cNvCxnSpPr>
            <a:cxnSpLocks/>
          </p:cNvCxnSpPr>
          <p:nvPr/>
        </p:nvCxnSpPr>
        <p:spPr>
          <a:xfrm>
            <a:off x="2728733" y="5666394"/>
            <a:ext cx="1219200" cy="10128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1771BA-33AF-471A-9DA2-91DFDE1406F9}"/>
              </a:ext>
            </a:extLst>
          </p:cNvPr>
          <p:cNvCxnSpPr>
            <a:cxnSpLocks/>
          </p:cNvCxnSpPr>
          <p:nvPr/>
        </p:nvCxnSpPr>
        <p:spPr>
          <a:xfrm>
            <a:off x="3947933" y="5562600"/>
            <a:ext cx="1204732" cy="11166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620" y="4549775"/>
            <a:ext cx="7117180" cy="1470025"/>
          </a:xfrm>
        </p:spPr>
        <p:txBody>
          <a:bodyPr/>
          <a:lstStyle/>
          <a:p>
            <a:r>
              <a:rPr lang="en-US" dirty="0"/>
              <a:t>Seminar Feb 17 – Feb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7117180" cy="861420"/>
          </a:xfrm>
        </p:spPr>
        <p:txBody>
          <a:bodyPr/>
          <a:lstStyle/>
          <a:p>
            <a:r>
              <a:rPr lang="en-US" dirty="0"/>
              <a:t>SPRING 2020</a:t>
            </a:r>
          </a:p>
        </p:txBody>
      </p:sp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3B47E7C9-927C-4071-8BFB-F232CB58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0455" y="403590"/>
            <a:ext cx="5999176" cy="4798170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22A2938-5F9D-4F09-8D0F-1B33D60F9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0600" y="381000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2038180"/>
            <a:ext cx="7125113" cy="924475"/>
          </a:xfrm>
        </p:spPr>
        <p:txBody>
          <a:bodyPr/>
          <a:lstStyle/>
          <a:p>
            <a:r>
              <a:rPr lang="en-US" sz="4400" i="1" dirty="0"/>
              <a:t>Per </a:t>
            </a:r>
            <a:r>
              <a:rPr lang="en-US" sz="4400" i="1" dirty="0" err="1"/>
              <a:t>Sapientiam</a:t>
            </a:r>
            <a:r>
              <a:rPr lang="en-US" sz="4400" i="1" dirty="0"/>
              <a:t> </a:t>
            </a:r>
            <a:r>
              <a:rPr lang="en-US" sz="4400" i="1" dirty="0" err="1"/>
              <a:t>Felicitas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776" y="2749938"/>
            <a:ext cx="7512755" cy="92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“Through Knowledge Happiness”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6473"/>
            <a:ext cx="914400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Honors Program Motto: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60" y="3810000"/>
            <a:ext cx="2081788" cy="22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15" y="824453"/>
            <a:ext cx="7125113" cy="924475"/>
          </a:xfrm>
        </p:spPr>
        <p:txBody>
          <a:bodyPr/>
          <a:lstStyle/>
          <a:p>
            <a:r>
              <a:rPr lang="en-US" dirty="0"/>
              <a:t>Important Dates 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723" y="1752600"/>
            <a:ext cx="7372554" cy="5807758"/>
          </a:xfrm>
        </p:spPr>
        <p:txBody>
          <a:bodyPr>
            <a:normAutofit/>
          </a:bodyPr>
          <a:lstStyle/>
          <a:p>
            <a:r>
              <a:rPr lang="en-US" dirty="0"/>
              <a:t>Announcing Scholarship Winners: Week of Feb.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Krewe of Roux Parade: Thurs., Feb.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Mari Gras Holidays NO SEMINAR: Mon. – Wed. Feb. 24</a:t>
            </a:r>
            <a:r>
              <a:rPr lang="en-US" baseline="30000" dirty="0"/>
              <a:t>th</a:t>
            </a:r>
            <a:r>
              <a:rPr lang="en-US" dirty="0"/>
              <a:t> -26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NO SEMINAR: Thurs., Feb.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Louisiana Collegiate Honors Conference: Fri. – Sat., March 5</a:t>
            </a:r>
            <a:r>
              <a:rPr lang="en-US" baseline="30000" dirty="0"/>
              <a:t>th</a:t>
            </a:r>
            <a:r>
              <a:rPr lang="en-US" dirty="0"/>
              <a:t> – March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Literary Rally: Sat., March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Scholarship Awards Ceremony: Tues., March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Contract Requests Due: Fri., March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/>
              <a:t> </a:t>
            </a:r>
            <a:endParaRPr lang="en-US" dirty="0"/>
          </a:p>
          <a:p>
            <a:endParaRPr lang="en-US" sz="1600" dirty="0"/>
          </a:p>
        </p:txBody>
      </p:sp>
      <p:pic>
        <p:nvPicPr>
          <p:cNvPr id="6" name="Picture 5" descr="A picture containing chain&#10;&#10;Description automatically generated">
            <a:extLst>
              <a:ext uri="{FF2B5EF4-FFF2-40B4-BE49-F238E27FC236}">
                <a16:creationId xmlns:a16="http://schemas.microsoft.com/office/drawing/2014/main" id="{C484B0A7-FB4E-4742-BBF1-B114B387D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3048000"/>
            <a:ext cx="2390877" cy="10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F161-0245-EA46-813B-0B50D62B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1552824"/>
            <a:ext cx="7125113" cy="924475"/>
          </a:xfrm>
        </p:spPr>
        <p:txBody>
          <a:bodyPr/>
          <a:lstStyle/>
          <a:p>
            <a:r>
              <a:rPr lang="en-US" dirty="0"/>
              <a:t>Seminar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980C-E0CB-5947-9875-7D2E9F63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7125112" cy="4051437"/>
          </a:xfrm>
        </p:spPr>
        <p:txBody>
          <a:bodyPr/>
          <a:lstStyle/>
          <a:p>
            <a:r>
              <a:rPr lang="en-US" dirty="0"/>
              <a:t>You should be getting emails tracking your attendance.</a:t>
            </a:r>
          </a:p>
          <a:p>
            <a:pPr lvl="1"/>
            <a:r>
              <a:rPr lang="en-US" dirty="0"/>
              <a:t>Even if you do not get an email your attendance was counted in the system</a:t>
            </a:r>
          </a:p>
          <a:p>
            <a:r>
              <a:rPr lang="en-US" dirty="0"/>
              <a:t>Check your spam folders.</a:t>
            </a:r>
          </a:p>
          <a:p>
            <a:r>
              <a:rPr lang="en-US" dirty="0"/>
              <a:t>Remember: it is </a:t>
            </a:r>
            <a:r>
              <a:rPr lang="en-US" u="sng" dirty="0"/>
              <a:t>YOUR</a:t>
            </a:r>
            <a:r>
              <a:rPr lang="en-US" dirty="0"/>
              <a:t> responsibility to keep track of your attendance.</a:t>
            </a:r>
          </a:p>
          <a:p>
            <a:r>
              <a:rPr lang="en-US" dirty="0"/>
              <a:t>The email system is to be used as a backup only.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EDCBEE2-E379-41E8-90CC-31440D17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9092" y="899805"/>
            <a:ext cx="1517787" cy="151778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B5B4F4C-827C-4E1D-A421-CF2EC4CA8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78773" y="555007"/>
            <a:ext cx="776944" cy="6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DDFA-17A8-449A-BFE7-268B24FA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4758"/>
            <a:ext cx="7696200" cy="924475"/>
          </a:xfrm>
        </p:spPr>
        <p:txBody>
          <a:bodyPr/>
          <a:lstStyle/>
          <a:p>
            <a:r>
              <a:rPr lang="en-US" dirty="0"/>
              <a:t>Krewe of Roux This Thursday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B1D8E320-530B-4B84-83C9-07219295C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9717"/>
            <a:ext cx="3847591" cy="57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8DD4-A298-4BFC-A91A-E0E56569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44" y="97352"/>
            <a:ext cx="7125113" cy="924475"/>
          </a:xfrm>
        </p:spPr>
        <p:txBody>
          <a:bodyPr/>
          <a:lstStyle/>
          <a:p>
            <a:r>
              <a:rPr lang="en-US" dirty="0"/>
              <a:t>LCHC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2FF2-B6FD-4984-8BF7-AAF66E64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44" y="891888"/>
            <a:ext cx="5238956" cy="596611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b="1" dirty="0"/>
              <a:t>**CALL FOR TALENT and PRESENTATIONS</a:t>
            </a:r>
          </a:p>
          <a:p>
            <a:pPr lvl="1"/>
            <a:r>
              <a:rPr lang="en-US" sz="2200" dirty="0"/>
              <a:t>If you have a talent (talent show) or have a research presentation you would like to showcase for the conference, contact </a:t>
            </a:r>
            <a:r>
              <a:rPr lang="en-US" sz="2200" u="sng" dirty="0"/>
              <a:t>julia@louisiana.edu </a:t>
            </a:r>
          </a:p>
          <a:p>
            <a:pPr lvl="1"/>
            <a:r>
              <a:rPr lang="en-US" sz="2200" dirty="0"/>
              <a:t>Last day to sign up for talent show is </a:t>
            </a:r>
            <a:r>
              <a:rPr lang="en-US" sz="2200" b="1" dirty="0"/>
              <a:t>Friday, Feb. 28</a:t>
            </a:r>
            <a:r>
              <a:rPr lang="en-US" sz="2200" b="1" baseline="30000" dirty="0"/>
              <a:t>th</a:t>
            </a:r>
            <a:r>
              <a:rPr lang="en-US" sz="2200" b="1" dirty="0"/>
              <a:t> </a:t>
            </a:r>
          </a:p>
          <a:p>
            <a:pPr lvl="1"/>
            <a:endParaRPr lang="en-US" sz="2600" dirty="0"/>
          </a:p>
          <a:p>
            <a:r>
              <a:rPr lang="en-US" sz="2200" dirty="0"/>
              <a:t>Sign up for LCHC at the second floor desk in Judice </a:t>
            </a:r>
            <a:r>
              <a:rPr lang="en-US" sz="2200" dirty="0" err="1"/>
              <a:t>Rickels</a:t>
            </a:r>
            <a:r>
              <a:rPr lang="en-US" sz="2200" dirty="0"/>
              <a:t> Hall</a:t>
            </a:r>
          </a:p>
          <a:p>
            <a:pPr lvl="1"/>
            <a:endParaRPr lang="en-US" dirty="0"/>
          </a:p>
          <a:p>
            <a:r>
              <a:rPr lang="en-US" dirty="0"/>
              <a:t>Last day to sign up for conference: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Friday, Feb.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9019E30C-799A-45EE-A502-E63DE8515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2" y="1040115"/>
            <a:ext cx="299908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9FBDBA-FB0F-4B64-8DCF-370F2FF44798}"/>
              </a:ext>
            </a:extLst>
          </p:cNvPr>
          <p:cNvSpPr txBox="1">
            <a:spLocks/>
          </p:cNvSpPr>
          <p:nvPr/>
        </p:nvSpPr>
        <p:spPr>
          <a:xfrm>
            <a:off x="6175247" y="5257800"/>
            <a:ext cx="302915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LCHC 2020 Theme: “Marsh Madness”</a:t>
            </a:r>
          </a:p>
        </p:txBody>
      </p:sp>
      <p:pic>
        <p:nvPicPr>
          <p:cNvPr id="11" name="Picture 10" descr="A picture containing sitting, clock&#10;&#10;Description automatically generated">
            <a:extLst>
              <a:ext uri="{FF2B5EF4-FFF2-40B4-BE49-F238E27FC236}">
                <a16:creationId xmlns:a16="http://schemas.microsoft.com/office/drawing/2014/main" id="{18DB716E-4A70-4A38-96F0-2DF09B2E1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85" y="675725"/>
            <a:ext cx="1773752" cy="17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6CC6-74D0-4DC2-A5C0-ACD8E6E9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6107"/>
            <a:ext cx="7125113" cy="924475"/>
          </a:xfrm>
        </p:spPr>
        <p:txBody>
          <a:bodyPr/>
          <a:lstStyle/>
          <a:p>
            <a:r>
              <a:rPr lang="en-US" dirty="0"/>
              <a:t>Faith House 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DA0C-22F0-4067-B5B6-F7AE9692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72" y="1458178"/>
            <a:ext cx="4191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MISSION STATEMENT: To provide shelter, safety, empowerment, and advocacy,</a:t>
            </a:r>
            <a:br>
              <a:rPr lang="en-US" dirty="0"/>
            </a:br>
            <a:r>
              <a:rPr lang="en-US" dirty="0"/>
              <a:t>to survivors of domestic violence.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Accepting these donations:</a:t>
            </a:r>
          </a:p>
          <a:p>
            <a:r>
              <a:rPr lang="en-US" dirty="0"/>
              <a:t>dish detergent</a:t>
            </a:r>
          </a:p>
          <a:p>
            <a:r>
              <a:rPr lang="en-US" dirty="0"/>
              <a:t>floor cleaner</a:t>
            </a:r>
          </a:p>
          <a:p>
            <a:r>
              <a:rPr lang="en-US" dirty="0"/>
              <a:t>spray cleaner</a:t>
            </a:r>
          </a:p>
          <a:p>
            <a:r>
              <a:rPr lang="en-US" dirty="0"/>
              <a:t>bleach</a:t>
            </a:r>
          </a:p>
          <a:p>
            <a:r>
              <a:rPr lang="en-US" dirty="0"/>
              <a:t>paper towels</a:t>
            </a:r>
          </a:p>
          <a:p>
            <a:r>
              <a:rPr lang="en-US" dirty="0"/>
              <a:t>aluminum foil</a:t>
            </a:r>
          </a:p>
          <a:p>
            <a:r>
              <a:rPr lang="en-US" dirty="0" err="1"/>
              <a:t>ziplock</a:t>
            </a:r>
            <a:r>
              <a:rPr lang="en-US" dirty="0"/>
              <a:t> bags</a:t>
            </a:r>
          </a:p>
          <a:p>
            <a:r>
              <a:rPr lang="en-US" dirty="0"/>
              <a:t>size 4 and 5 diapers</a:t>
            </a:r>
          </a:p>
          <a:p>
            <a:r>
              <a:rPr lang="en-US" dirty="0"/>
              <a:t>paper bowls</a:t>
            </a:r>
          </a:p>
          <a:p>
            <a:r>
              <a:rPr lang="en-US" dirty="0"/>
              <a:t>plastic cutlery </a:t>
            </a:r>
          </a:p>
          <a:p>
            <a:r>
              <a:rPr lang="en-US" dirty="0" err="1"/>
              <a:t>lysol</a:t>
            </a:r>
            <a:r>
              <a:rPr lang="en-US" dirty="0"/>
              <a:t> spray </a:t>
            </a:r>
          </a:p>
          <a:p>
            <a:r>
              <a:rPr lang="en-US" dirty="0" err="1"/>
              <a:t>clorox</a:t>
            </a:r>
            <a:r>
              <a:rPr lang="en-US" dirty="0"/>
              <a:t> wipes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CEAD-6683-4B19-AECB-70C515E8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51096"/>
            <a:ext cx="3886200" cy="37195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354F7-C0F7-4BB8-9BA9-4EEAC38B2D3A}"/>
              </a:ext>
            </a:extLst>
          </p:cNvPr>
          <p:cNvSpPr txBox="1">
            <a:spLocks/>
          </p:cNvSpPr>
          <p:nvPr/>
        </p:nvSpPr>
        <p:spPr>
          <a:xfrm>
            <a:off x="4191000" y="4347142"/>
            <a:ext cx="4019757" cy="2213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Service Hour = 4 Items </a:t>
            </a:r>
          </a:p>
          <a:p>
            <a:r>
              <a:rPr lang="en-US" dirty="0"/>
              <a:t>2 Hour cap but may donate more than 8 items</a:t>
            </a:r>
          </a:p>
          <a:p>
            <a:r>
              <a:rPr lang="en-US" dirty="0"/>
              <a:t>Donate on second floor Judice-</a:t>
            </a:r>
            <a:r>
              <a:rPr lang="en-US" dirty="0" err="1"/>
              <a:t>Rickels</a:t>
            </a:r>
            <a:r>
              <a:rPr lang="en-US" dirty="0"/>
              <a:t> Hall and sign sheet for hour(s)</a:t>
            </a:r>
          </a:p>
        </p:txBody>
      </p:sp>
    </p:spTree>
    <p:extLst>
      <p:ext uri="{BB962C8B-B14F-4D97-AF65-F5344CB8AC3E}">
        <p14:creationId xmlns:p14="http://schemas.microsoft.com/office/powerpoint/2010/main" val="68340177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15319</TotalTime>
  <Words>490</Words>
  <Application>Microsoft Office PowerPoint</Application>
  <PresentationFormat>On-screen Show (4:3)</PresentationFormat>
  <Paragraphs>144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Wingdings 2</vt:lpstr>
      <vt:lpstr>Summer</vt:lpstr>
      <vt:lpstr>PLEASE SIT IN THE FIRST 7 ROWS</vt:lpstr>
      <vt:lpstr>PowerPoint Presentation</vt:lpstr>
      <vt:lpstr>Seminar Feb 17 – Feb 20</vt:lpstr>
      <vt:lpstr>Per Sapientiam Felicitas</vt:lpstr>
      <vt:lpstr>Important Dates Coming Up</vt:lpstr>
      <vt:lpstr>Seminar Attendance</vt:lpstr>
      <vt:lpstr>Krewe of Roux This Thursday</vt:lpstr>
      <vt:lpstr>LCHC</vt:lpstr>
      <vt:lpstr>Faith House Donations</vt:lpstr>
      <vt:lpstr>Understanding Mental Health</vt:lpstr>
      <vt:lpstr>PowerPoint Presentation</vt:lpstr>
    </vt:vector>
  </TitlesOfParts>
  <Company>University of Louisiana at Lafayette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Honors Seminar</dc:title>
  <dc:creator>Frederick Julia C</dc:creator>
  <cp:lastModifiedBy>Ryan C Winters</cp:lastModifiedBy>
  <cp:revision>277</cp:revision>
  <dcterms:created xsi:type="dcterms:W3CDTF">2013-08-19T20:58:04Z</dcterms:created>
  <dcterms:modified xsi:type="dcterms:W3CDTF">2020-02-17T14:58:13Z</dcterms:modified>
</cp:coreProperties>
</file>